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61" r:id="rId3"/>
    <p:sldId id="262" r:id="rId4"/>
    <p:sldId id="271" r:id="rId5"/>
    <p:sldId id="263" r:id="rId6"/>
    <p:sldId id="266" r:id="rId7"/>
    <p:sldId id="272" r:id="rId8"/>
    <p:sldId id="273" r:id="rId9"/>
    <p:sldId id="274" r:id="rId10"/>
    <p:sldId id="275" r:id="rId11"/>
    <p:sldId id="276" r:id="rId12"/>
    <p:sldId id="277" r:id="rId13"/>
    <p:sldId id="278" r:id="rId14"/>
    <p:sldId id="279" r:id="rId15"/>
    <p:sldId id="280" r:id="rId16"/>
    <p:sldId id="281" r:id="rId17"/>
    <p:sldId id="282" r:id="rId18"/>
    <p:sldId id="283" r:id="rId19"/>
    <p:sldId id="267" r:id="rId20"/>
    <p:sldId id="268" r:id="rId21"/>
    <p:sldId id="269" r:id="rId22"/>
    <p:sldId id="258" r:id="rId23"/>
    <p:sldId id="259" r:id="rId24"/>
    <p:sldId id="28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F.H Dhrubo" initials="AD" lastIdx="1" clrIdx="0">
    <p:extLst>
      <p:ext uri="{19B8F6BF-5375-455C-9EA6-DF929625EA0E}">
        <p15:presenceInfo xmlns:p15="http://schemas.microsoft.com/office/powerpoint/2012/main" userId="b5efec3cd86463c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9D576-8E1E-9679-5035-12EEC26C7C9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767DC65-4B4E-2655-9E93-A830640F10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E19507-E7C4-33B9-5518-C45E24A0A5EF}"/>
              </a:ext>
            </a:extLst>
          </p:cNvPr>
          <p:cNvSpPr>
            <a:spLocks noGrp="1"/>
          </p:cNvSpPr>
          <p:nvPr>
            <p:ph type="dt" sz="half" idx="10"/>
          </p:nvPr>
        </p:nvSpPr>
        <p:spPr/>
        <p:txBody>
          <a:bodyPr/>
          <a:lstStyle/>
          <a:p>
            <a:fld id="{849C5294-BA22-45DC-859B-2EE75E0F077D}" type="datetimeFigureOut">
              <a:rPr lang="en-US" smtClean="0"/>
              <a:t>30-Aug-22</a:t>
            </a:fld>
            <a:endParaRPr lang="en-US"/>
          </a:p>
        </p:txBody>
      </p:sp>
      <p:sp>
        <p:nvSpPr>
          <p:cNvPr id="5" name="Footer Placeholder 4">
            <a:extLst>
              <a:ext uri="{FF2B5EF4-FFF2-40B4-BE49-F238E27FC236}">
                <a16:creationId xmlns:a16="http://schemas.microsoft.com/office/drawing/2014/main" id="{7B5406AA-36EF-CDCC-EFB8-EA0B89752B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6789C0-3B18-EC91-B8CF-46F67EDA858B}"/>
              </a:ext>
            </a:extLst>
          </p:cNvPr>
          <p:cNvSpPr>
            <a:spLocks noGrp="1"/>
          </p:cNvSpPr>
          <p:nvPr>
            <p:ph type="sldNum" sz="quarter" idx="12"/>
          </p:nvPr>
        </p:nvSpPr>
        <p:spPr/>
        <p:txBody>
          <a:bodyPr/>
          <a:lstStyle/>
          <a:p>
            <a:fld id="{1EB9AB3F-E0BB-4FAE-929D-904B8222BC59}" type="slidenum">
              <a:rPr lang="en-US" smtClean="0"/>
              <a:t>‹#›</a:t>
            </a:fld>
            <a:endParaRPr lang="en-US"/>
          </a:p>
        </p:txBody>
      </p:sp>
    </p:spTree>
    <p:extLst>
      <p:ext uri="{BB962C8B-B14F-4D97-AF65-F5344CB8AC3E}">
        <p14:creationId xmlns:p14="http://schemas.microsoft.com/office/powerpoint/2010/main" val="2543566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FD5CC-F893-0A08-3B11-2B3C763DD6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9A459C-199C-DE7D-7676-659C093089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F753B3-3B7E-6178-B2A5-C2856D8C47B8}"/>
              </a:ext>
            </a:extLst>
          </p:cNvPr>
          <p:cNvSpPr>
            <a:spLocks noGrp="1"/>
          </p:cNvSpPr>
          <p:nvPr>
            <p:ph type="dt" sz="half" idx="10"/>
          </p:nvPr>
        </p:nvSpPr>
        <p:spPr/>
        <p:txBody>
          <a:bodyPr/>
          <a:lstStyle/>
          <a:p>
            <a:fld id="{849C5294-BA22-45DC-859B-2EE75E0F077D}" type="datetimeFigureOut">
              <a:rPr lang="en-US" smtClean="0"/>
              <a:t>30-Aug-22</a:t>
            </a:fld>
            <a:endParaRPr lang="en-US"/>
          </a:p>
        </p:txBody>
      </p:sp>
      <p:sp>
        <p:nvSpPr>
          <p:cNvPr id="5" name="Footer Placeholder 4">
            <a:extLst>
              <a:ext uri="{FF2B5EF4-FFF2-40B4-BE49-F238E27FC236}">
                <a16:creationId xmlns:a16="http://schemas.microsoft.com/office/drawing/2014/main" id="{C94116D8-EB1A-D5D1-DFC0-1C55A0868E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9C300C-66D3-1B36-0CB5-C7D01A22535B}"/>
              </a:ext>
            </a:extLst>
          </p:cNvPr>
          <p:cNvSpPr>
            <a:spLocks noGrp="1"/>
          </p:cNvSpPr>
          <p:nvPr>
            <p:ph type="sldNum" sz="quarter" idx="12"/>
          </p:nvPr>
        </p:nvSpPr>
        <p:spPr/>
        <p:txBody>
          <a:bodyPr/>
          <a:lstStyle/>
          <a:p>
            <a:fld id="{1EB9AB3F-E0BB-4FAE-929D-904B8222BC59}" type="slidenum">
              <a:rPr lang="en-US" smtClean="0"/>
              <a:t>‹#›</a:t>
            </a:fld>
            <a:endParaRPr lang="en-US"/>
          </a:p>
        </p:txBody>
      </p:sp>
    </p:spTree>
    <p:extLst>
      <p:ext uri="{BB962C8B-B14F-4D97-AF65-F5344CB8AC3E}">
        <p14:creationId xmlns:p14="http://schemas.microsoft.com/office/powerpoint/2010/main" val="118395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2FB672-0596-0C3C-18BB-A62E6A9E128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E1188E-C4DF-ED66-4C7D-233CF50EAF0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F78A9E-AFCC-3813-A16D-E19490DC6AA9}"/>
              </a:ext>
            </a:extLst>
          </p:cNvPr>
          <p:cNvSpPr>
            <a:spLocks noGrp="1"/>
          </p:cNvSpPr>
          <p:nvPr>
            <p:ph type="dt" sz="half" idx="10"/>
          </p:nvPr>
        </p:nvSpPr>
        <p:spPr/>
        <p:txBody>
          <a:bodyPr/>
          <a:lstStyle/>
          <a:p>
            <a:fld id="{849C5294-BA22-45DC-859B-2EE75E0F077D}" type="datetimeFigureOut">
              <a:rPr lang="en-US" smtClean="0"/>
              <a:t>30-Aug-22</a:t>
            </a:fld>
            <a:endParaRPr lang="en-US"/>
          </a:p>
        </p:txBody>
      </p:sp>
      <p:sp>
        <p:nvSpPr>
          <p:cNvPr id="5" name="Footer Placeholder 4">
            <a:extLst>
              <a:ext uri="{FF2B5EF4-FFF2-40B4-BE49-F238E27FC236}">
                <a16:creationId xmlns:a16="http://schemas.microsoft.com/office/drawing/2014/main" id="{7DC46304-F209-2CCC-930C-C099DBE032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83BCC6-6667-C0D5-8D65-130FD4942847}"/>
              </a:ext>
            </a:extLst>
          </p:cNvPr>
          <p:cNvSpPr>
            <a:spLocks noGrp="1"/>
          </p:cNvSpPr>
          <p:nvPr>
            <p:ph type="sldNum" sz="quarter" idx="12"/>
          </p:nvPr>
        </p:nvSpPr>
        <p:spPr/>
        <p:txBody>
          <a:bodyPr/>
          <a:lstStyle/>
          <a:p>
            <a:fld id="{1EB9AB3F-E0BB-4FAE-929D-904B8222BC59}" type="slidenum">
              <a:rPr lang="en-US" smtClean="0"/>
              <a:t>‹#›</a:t>
            </a:fld>
            <a:endParaRPr lang="en-US"/>
          </a:p>
        </p:txBody>
      </p:sp>
    </p:spTree>
    <p:extLst>
      <p:ext uri="{BB962C8B-B14F-4D97-AF65-F5344CB8AC3E}">
        <p14:creationId xmlns:p14="http://schemas.microsoft.com/office/powerpoint/2010/main" val="977799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AEC1E-BC01-EB16-031D-34CB6B943F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74E36B-37E3-107F-0CC3-336FDD4315C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4942BD-36F4-276E-F905-3FD7E8D1D3AB}"/>
              </a:ext>
            </a:extLst>
          </p:cNvPr>
          <p:cNvSpPr>
            <a:spLocks noGrp="1"/>
          </p:cNvSpPr>
          <p:nvPr>
            <p:ph type="dt" sz="half" idx="10"/>
          </p:nvPr>
        </p:nvSpPr>
        <p:spPr/>
        <p:txBody>
          <a:bodyPr/>
          <a:lstStyle/>
          <a:p>
            <a:fld id="{849C5294-BA22-45DC-859B-2EE75E0F077D}" type="datetimeFigureOut">
              <a:rPr lang="en-US" smtClean="0"/>
              <a:t>30-Aug-22</a:t>
            </a:fld>
            <a:endParaRPr lang="en-US"/>
          </a:p>
        </p:txBody>
      </p:sp>
      <p:sp>
        <p:nvSpPr>
          <p:cNvPr id="5" name="Footer Placeholder 4">
            <a:extLst>
              <a:ext uri="{FF2B5EF4-FFF2-40B4-BE49-F238E27FC236}">
                <a16:creationId xmlns:a16="http://schemas.microsoft.com/office/drawing/2014/main" id="{8A119BFB-0465-E963-54B6-59C0B9E5E9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C0494C-EFCB-4018-140F-D032B8767022}"/>
              </a:ext>
            </a:extLst>
          </p:cNvPr>
          <p:cNvSpPr>
            <a:spLocks noGrp="1"/>
          </p:cNvSpPr>
          <p:nvPr>
            <p:ph type="sldNum" sz="quarter" idx="12"/>
          </p:nvPr>
        </p:nvSpPr>
        <p:spPr/>
        <p:txBody>
          <a:bodyPr/>
          <a:lstStyle/>
          <a:p>
            <a:fld id="{1EB9AB3F-E0BB-4FAE-929D-904B8222BC59}" type="slidenum">
              <a:rPr lang="en-US" smtClean="0"/>
              <a:t>‹#›</a:t>
            </a:fld>
            <a:endParaRPr lang="en-US"/>
          </a:p>
        </p:txBody>
      </p:sp>
    </p:spTree>
    <p:extLst>
      <p:ext uri="{BB962C8B-B14F-4D97-AF65-F5344CB8AC3E}">
        <p14:creationId xmlns:p14="http://schemas.microsoft.com/office/powerpoint/2010/main" val="3417729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6031C-7CB1-A31D-116F-797A39F4E5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0F2039E-34DE-C4C0-B6CF-2133504E43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12E7C06-6B05-EC9C-EE2F-47D6604623EE}"/>
              </a:ext>
            </a:extLst>
          </p:cNvPr>
          <p:cNvSpPr>
            <a:spLocks noGrp="1"/>
          </p:cNvSpPr>
          <p:nvPr>
            <p:ph type="dt" sz="half" idx="10"/>
          </p:nvPr>
        </p:nvSpPr>
        <p:spPr/>
        <p:txBody>
          <a:bodyPr/>
          <a:lstStyle/>
          <a:p>
            <a:fld id="{849C5294-BA22-45DC-859B-2EE75E0F077D}" type="datetimeFigureOut">
              <a:rPr lang="en-US" smtClean="0"/>
              <a:t>30-Aug-22</a:t>
            </a:fld>
            <a:endParaRPr lang="en-US"/>
          </a:p>
        </p:txBody>
      </p:sp>
      <p:sp>
        <p:nvSpPr>
          <p:cNvPr id="5" name="Footer Placeholder 4">
            <a:extLst>
              <a:ext uri="{FF2B5EF4-FFF2-40B4-BE49-F238E27FC236}">
                <a16:creationId xmlns:a16="http://schemas.microsoft.com/office/drawing/2014/main" id="{0F07F92E-326C-7D14-3D66-FE10B7D88C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BDCBC2-394D-D1C0-2E0A-FBC2EB65EDFD}"/>
              </a:ext>
            </a:extLst>
          </p:cNvPr>
          <p:cNvSpPr>
            <a:spLocks noGrp="1"/>
          </p:cNvSpPr>
          <p:nvPr>
            <p:ph type="sldNum" sz="quarter" idx="12"/>
          </p:nvPr>
        </p:nvSpPr>
        <p:spPr/>
        <p:txBody>
          <a:bodyPr/>
          <a:lstStyle/>
          <a:p>
            <a:fld id="{1EB9AB3F-E0BB-4FAE-929D-904B8222BC59}" type="slidenum">
              <a:rPr lang="en-US" smtClean="0"/>
              <a:t>‹#›</a:t>
            </a:fld>
            <a:endParaRPr lang="en-US"/>
          </a:p>
        </p:txBody>
      </p:sp>
    </p:spTree>
    <p:extLst>
      <p:ext uri="{BB962C8B-B14F-4D97-AF65-F5344CB8AC3E}">
        <p14:creationId xmlns:p14="http://schemas.microsoft.com/office/powerpoint/2010/main" val="9494377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F77AC-E86B-900D-1B51-5BF246A051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3F36134-2D82-220D-87E8-58A7E7D42D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AF9EFF-EAB3-A53C-8CD4-6ECD729A25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CC27DE3-64AC-255F-F092-C72F089CF5CF}"/>
              </a:ext>
            </a:extLst>
          </p:cNvPr>
          <p:cNvSpPr>
            <a:spLocks noGrp="1"/>
          </p:cNvSpPr>
          <p:nvPr>
            <p:ph type="dt" sz="half" idx="10"/>
          </p:nvPr>
        </p:nvSpPr>
        <p:spPr/>
        <p:txBody>
          <a:bodyPr/>
          <a:lstStyle/>
          <a:p>
            <a:fld id="{849C5294-BA22-45DC-859B-2EE75E0F077D}" type="datetimeFigureOut">
              <a:rPr lang="en-US" smtClean="0"/>
              <a:t>30-Aug-22</a:t>
            </a:fld>
            <a:endParaRPr lang="en-US"/>
          </a:p>
        </p:txBody>
      </p:sp>
      <p:sp>
        <p:nvSpPr>
          <p:cNvPr id="6" name="Footer Placeholder 5">
            <a:extLst>
              <a:ext uri="{FF2B5EF4-FFF2-40B4-BE49-F238E27FC236}">
                <a16:creationId xmlns:a16="http://schemas.microsoft.com/office/drawing/2014/main" id="{08D46170-62E2-F144-3847-42DFEB4E12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C22CB5-1DA4-C308-B9DA-26B8B8C38B8D}"/>
              </a:ext>
            </a:extLst>
          </p:cNvPr>
          <p:cNvSpPr>
            <a:spLocks noGrp="1"/>
          </p:cNvSpPr>
          <p:nvPr>
            <p:ph type="sldNum" sz="quarter" idx="12"/>
          </p:nvPr>
        </p:nvSpPr>
        <p:spPr/>
        <p:txBody>
          <a:bodyPr/>
          <a:lstStyle/>
          <a:p>
            <a:fld id="{1EB9AB3F-E0BB-4FAE-929D-904B8222BC59}" type="slidenum">
              <a:rPr lang="en-US" smtClean="0"/>
              <a:t>‹#›</a:t>
            </a:fld>
            <a:endParaRPr lang="en-US"/>
          </a:p>
        </p:txBody>
      </p:sp>
    </p:spTree>
    <p:extLst>
      <p:ext uri="{BB962C8B-B14F-4D97-AF65-F5344CB8AC3E}">
        <p14:creationId xmlns:p14="http://schemas.microsoft.com/office/powerpoint/2010/main" val="1253532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3B109-8B12-E9B6-1656-9AB4D9C7735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4F3D149-CDFC-5B56-F3E5-A76F74398B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6DE3663-0699-A753-94E2-2575AED85F2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08D85F-94AE-E399-7AF1-F3177F356D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D41FA3-97AD-5707-14A7-AE9F12B0482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A16C75-B8E4-1BE8-6987-EC7110A66D92}"/>
              </a:ext>
            </a:extLst>
          </p:cNvPr>
          <p:cNvSpPr>
            <a:spLocks noGrp="1"/>
          </p:cNvSpPr>
          <p:nvPr>
            <p:ph type="dt" sz="half" idx="10"/>
          </p:nvPr>
        </p:nvSpPr>
        <p:spPr/>
        <p:txBody>
          <a:bodyPr/>
          <a:lstStyle/>
          <a:p>
            <a:fld id="{849C5294-BA22-45DC-859B-2EE75E0F077D}" type="datetimeFigureOut">
              <a:rPr lang="en-US" smtClean="0"/>
              <a:t>30-Aug-22</a:t>
            </a:fld>
            <a:endParaRPr lang="en-US"/>
          </a:p>
        </p:txBody>
      </p:sp>
      <p:sp>
        <p:nvSpPr>
          <p:cNvPr id="8" name="Footer Placeholder 7">
            <a:extLst>
              <a:ext uri="{FF2B5EF4-FFF2-40B4-BE49-F238E27FC236}">
                <a16:creationId xmlns:a16="http://schemas.microsoft.com/office/drawing/2014/main" id="{5E1E3038-849D-E8AB-913B-DE4A089B7B6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5E72A2C-71CA-135D-C02F-D608B62D154C}"/>
              </a:ext>
            </a:extLst>
          </p:cNvPr>
          <p:cNvSpPr>
            <a:spLocks noGrp="1"/>
          </p:cNvSpPr>
          <p:nvPr>
            <p:ph type="sldNum" sz="quarter" idx="12"/>
          </p:nvPr>
        </p:nvSpPr>
        <p:spPr/>
        <p:txBody>
          <a:bodyPr/>
          <a:lstStyle/>
          <a:p>
            <a:fld id="{1EB9AB3F-E0BB-4FAE-929D-904B8222BC59}" type="slidenum">
              <a:rPr lang="en-US" smtClean="0"/>
              <a:t>‹#›</a:t>
            </a:fld>
            <a:endParaRPr lang="en-US"/>
          </a:p>
        </p:txBody>
      </p:sp>
    </p:spTree>
    <p:extLst>
      <p:ext uri="{BB962C8B-B14F-4D97-AF65-F5344CB8AC3E}">
        <p14:creationId xmlns:p14="http://schemas.microsoft.com/office/powerpoint/2010/main" val="14797225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24F31-1F14-69F0-7066-63050D45F6E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FE98DD-8FB2-8555-50A0-A2890115A29F}"/>
              </a:ext>
            </a:extLst>
          </p:cNvPr>
          <p:cNvSpPr>
            <a:spLocks noGrp="1"/>
          </p:cNvSpPr>
          <p:nvPr>
            <p:ph type="dt" sz="half" idx="10"/>
          </p:nvPr>
        </p:nvSpPr>
        <p:spPr/>
        <p:txBody>
          <a:bodyPr/>
          <a:lstStyle/>
          <a:p>
            <a:fld id="{849C5294-BA22-45DC-859B-2EE75E0F077D}" type="datetimeFigureOut">
              <a:rPr lang="en-US" smtClean="0"/>
              <a:t>30-Aug-22</a:t>
            </a:fld>
            <a:endParaRPr lang="en-US"/>
          </a:p>
        </p:txBody>
      </p:sp>
      <p:sp>
        <p:nvSpPr>
          <p:cNvPr id="4" name="Footer Placeholder 3">
            <a:extLst>
              <a:ext uri="{FF2B5EF4-FFF2-40B4-BE49-F238E27FC236}">
                <a16:creationId xmlns:a16="http://schemas.microsoft.com/office/drawing/2014/main" id="{A0F83C2F-5DC9-6E9C-1A18-BB525D9C8FC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1EE0BD-F0E5-6F62-8885-B9DCD4681360}"/>
              </a:ext>
            </a:extLst>
          </p:cNvPr>
          <p:cNvSpPr>
            <a:spLocks noGrp="1"/>
          </p:cNvSpPr>
          <p:nvPr>
            <p:ph type="sldNum" sz="quarter" idx="12"/>
          </p:nvPr>
        </p:nvSpPr>
        <p:spPr/>
        <p:txBody>
          <a:bodyPr/>
          <a:lstStyle/>
          <a:p>
            <a:fld id="{1EB9AB3F-E0BB-4FAE-929D-904B8222BC59}" type="slidenum">
              <a:rPr lang="en-US" smtClean="0"/>
              <a:t>‹#›</a:t>
            </a:fld>
            <a:endParaRPr lang="en-US"/>
          </a:p>
        </p:txBody>
      </p:sp>
    </p:spTree>
    <p:extLst>
      <p:ext uri="{BB962C8B-B14F-4D97-AF65-F5344CB8AC3E}">
        <p14:creationId xmlns:p14="http://schemas.microsoft.com/office/powerpoint/2010/main" val="3263510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9D3EAF-12CE-CAB0-1E10-A0FB48F77737}"/>
              </a:ext>
            </a:extLst>
          </p:cNvPr>
          <p:cNvSpPr>
            <a:spLocks noGrp="1"/>
          </p:cNvSpPr>
          <p:nvPr>
            <p:ph type="dt" sz="half" idx="10"/>
          </p:nvPr>
        </p:nvSpPr>
        <p:spPr/>
        <p:txBody>
          <a:bodyPr/>
          <a:lstStyle/>
          <a:p>
            <a:fld id="{849C5294-BA22-45DC-859B-2EE75E0F077D}" type="datetimeFigureOut">
              <a:rPr lang="en-US" smtClean="0"/>
              <a:t>30-Aug-22</a:t>
            </a:fld>
            <a:endParaRPr lang="en-US"/>
          </a:p>
        </p:txBody>
      </p:sp>
      <p:sp>
        <p:nvSpPr>
          <p:cNvPr id="3" name="Footer Placeholder 2">
            <a:extLst>
              <a:ext uri="{FF2B5EF4-FFF2-40B4-BE49-F238E27FC236}">
                <a16:creationId xmlns:a16="http://schemas.microsoft.com/office/drawing/2014/main" id="{10C86BFD-FD54-0B09-C6D5-8013A900E45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F6BE4A-40AE-5928-D00B-1AD16A26CE8F}"/>
              </a:ext>
            </a:extLst>
          </p:cNvPr>
          <p:cNvSpPr>
            <a:spLocks noGrp="1"/>
          </p:cNvSpPr>
          <p:nvPr>
            <p:ph type="sldNum" sz="quarter" idx="12"/>
          </p:nvPr>
        </p:nvSpPr>
        <p:spPr/>
        <p:txBody>
          <a:bodyPr/>
          <a:lstStyle/>
          <a:p>
            <a:fld id="{1EB9AB3F-E0BB-4FAE-929D-904B8222BC59}" type="slidenum">
              <a:rPr lang="en-US" smtClean="0"/>
              <a:t>‹#›</a:t>
            </a:fld>
            <a:endParaRPr lang="en-US"/>
          </a:p>
        </p:txBody>
      </p:sp>
    </p:spTree>
    <p:extLst>
      <p:ext uri="{BB962C8B-B14F-4D97-AF65-F5344CB8AC3E}">
        <p14:creationId xmlns:p14="http://schemas.microsoft.com/office/powerpoint/2010/main" val="4063093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7AAA8-453F-E864-58BC-888B0E8270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03E365-41F0-F157-2973-B3C2DB235A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16ED9E-8F18-DC79-03FF-43C108E1B7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8A464B-CF62-9402-C682-21F0DD35B395}"/>
              </a:ext>
            </a:extLst>
          </p:cNvPr>
          <p:cNvSpPr>
            <a:spLocks noGrp="1"/>
          </p:cNvSpPr>
          <p:nvPr>
            <p:ph type="dt" sz="half" idx="10"/>
          </p:nvPr>
        </p:nvSpPr>
        <p:spPr/>
        <p:txBody>
          <a:bodyPr/>
          <a:lstStyle/>
          <a:p>
            <a:fld id="{849C5294-BA22-45DC-859B-2EE75E0F077D}" type="datetimeFigureOut">
              <a:rPr lang="en-US" smtClean="0"/>
              <a:t>30-Aug-22</a:t>
            </a:fld>
            <a:endParaRPr lang="en-US"/>
          </a:p>
        </p:txBody>
      </p:sp>
      <p:sp>
        <p:nvSpPr>
          <p:cNvPr id="6" name="Footer Placeholder 5">
            <a:extLst>
              <a:ext uri="{FF2B5EF4-FFF2-40B4-BE49-F238E27FC236}">
                <a16:creationId xmlns:a16="http://schemas.microsoft.com/office/drawing/2014/main" id="{18BE46A9-AC54-A422-2EB7-B922F50621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B6C2DD-3DFB-B737-852F-02DF0E8043E7}"/>
              </a:ext>
            </a:extLst>
          </p:cNvPr>
          <p:cNvSpPr>
            <a:spLocks noGrp="1"/>
          </p:cNvSpPr>
          <p:nvPr>
            <p:ph type="sldNum" sz="quarter" idx="12"/>
          </p:nvPr>
        </p:nvSpPr>
        <p:spPr/>
        <p:txBody>
          <a:bodyPr/>
          <a:lstStyle/>
          <a:p>
            <a:fld id="{1EB9AB3F-E0BB-4FAE-929D-904B8222BC59}" type="slidenum">
              <a:rPr lang="en-US" smtClean="0"/>
              <a:t>‹#›</a:t>
            </a:fld>
            <a:endParaRPr lang="en-US"/>
          </a:p>
        </p:txBody>
      </p:sp>
    </p:spTree>
    <p:extLst>
      <p:ext uri="{BB962C8B-B14F-4D97-AF65-F5344CB8AC3E}">
        <p14:creationId xmlns:p14="http://schemas.microsoft.com/office/powerpoint/2010/main" val="2627170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524FE-E54F-3FA1-45D5-4750C2BC6C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6904792-1055-C73C-71CE-D9B646CE88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144EDC-9350-F93B-8297-D2525D08ED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0C68EC-BCDA-CF65-275F-667C5B7E3E22}"/>
              </a:ext>
            </a:extLst>
          </p:cNvPr>
          <p:cNvSpPr>
            <a:spLocks noGrp="1"/>
          </p:cNvSpPr>
          <p:nvPr>
            <p:ph type="dt" sz="half" idx="10"/>
          </p:nvPr>
        </p:nvSpPr>
        <p:spPr/>
        <p:txBody>
          <a:bodyPr/>
          <a:lstStyle/>
          <a:p>
            <a:fld id="{849C5294-BA22-45DC-859B-2EE75E0F077D}" type="datetimeFigureOut">
              <a:rPr lang="en-US" smtClean="0"/>
              <a:t>30-Aug-22</a:t>
            </a:fld>
            <a:endParaRPr lang="en-US"/>
          </a:p>
        </p:txBody>
      </p:sp>
      <p:sp>
        <p:nvSpPr>
          <p:cNvPr id="6" name="Footer Placeholder 5">
            <a:extLst>
              <a:ext uri="{FF2B5EF4-FFF2-40B4-BE49-F238E27FC236}">
                <a16:creationId xmlns:a16="http://schemas.microsoft.com/office/drawing/2014/main" id="{E447D83A-DC6E-6B3B-10C5-4BA2AEDE1E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740E9-B640-D53C-B778-CA937AB20916}"/>
              </a:ext>
            </a:extLst>
          </p:cNvPr>
          <p:cNvSpPr>
            <a:spLocks noGrp="1"/>
          </p:cNvSpPr>
          <p:nvPr>
            <p:ph type="sldNum" sz="quarter" idx="12"/>
          </p:nvPr>
        </p:nvSpPr>
        <p:spPr/>
        <p:txBody>
          <a:bodyPr/>
          <a:lstStyle/>
          <a:p>
            <a:fld id="{1EB9AB3F-E0BB-4FAE-929D-904B8222BC59}" type="slidenum">
              <a:rPr lang="en-US" smtClean="0"/>
              <a:t>‹#›</a:t>
            </a:fld>
            <a:endParaRPr lang="en-US"/>
          </a:p>
        </p:txBody>
      </p:sp>
    </p:spTree>
    <p:extLst>
      <p:ext uri="{BB962C8B-B14F-4D97-AF65-F5344CB8AC3E}">
        <p14:creationId xmlns:p14="http://schemas.microsoft.com/office/powerpoint/2010/main" val="3712819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13D0A5-E493-B883-1836-E1124AAB9C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62D5568-811D-5A3A-5967-61B7281DC8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8FECD6-05A8-54B2-6914-6075A49B2C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9C5294-BA22-45DC-859B-2EE75E0F077D}" type="datetimeFigureOut">
              <a:rPr lang="en-US" smtClean="0"/>
              <a:t>30-Aug-22</a:t>
            </a:fld>
            <a:endParaRPr lang="en-US"/>
          </a:p>
        </p:txBody>
      </p:sp>
      <p:sp>
        <p:nvSpPr>
          <p:cNvPr id="5" name="Footer Placeholder 4">
            <a:extLst>
              <a:ext uri="{FF2B5EF4-FFF2-40B4-BE49-F238E27FC236}">
                <a16:creationId xmlns:a16="http://schemas.microsoft.com/office/drawing/2014/main" id="{2FDB21E4-3CA1-F139-328C-30BCF8E95D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9A0EB9-ABA1-FDEA-64BB-0669BF3DFA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B9AB3F-E0BB-4FAE-929D-904B8222BC59}" type="slidenum">
              <a:rPr lang="en-US" smtClean="0"/>
              <a:t>‹#›</a:t>
            </a:fld>
            <a:endParaRPr lang="en-US"/>
          </a:p>
        </p:txBody>
      </p:sp>
    </p:spTree>
    <p:extLst>
      <p:ext uri="{BB962C8B-B14F-4D97-AF65-F5344CB8AC3E}">
        <p14:creationId xmlns:p14="http://schemas.microsoft.com/office/powerpoint/2010/main" val="14003643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7A72D-3A32-5852-FEF6-C600853BE76D}"/>
              </a:ext>
            </a:extLst>
          </p:cNvPr>
          <p:cNvSpPr>
            <a:spLocks noGrp="1"/>
          </p:cNvSpPr>
          <p:nvPr>
            <p:ph type="title"/>
          </p:nvPr>
        </p:nvSpPr>
        <p:spPr/>
        <p:txBody>
          <a:bodyPr/>
          <a:lstStyle/>
          <a:p>
            <a:r>
              <a:rPr lang="en-GB" dirty="0"/>
              <a:t>          Library  Management  System</a:t>
            </a:r>
            <a:endParaRPr lang="en-US" dirty="0"/>
          </a:p>
        </p:txBody>
      </p:sp>
      <p:sp>
        <p:nvSpPr>
          <p:cNvPr id="3" name="Content Placeholder 2">
            <a:extLst>
              <a:ext uri="{FF2B5EF4-FFF2-40B4-BE49-F238E27FC236}">
                <a16:creationId xmlns:a16="http://schemas.microsoft.com/office/drawing/2014/main" id="{EDC270B3-10C7-64F2-2A62-B6E123E4055A}"/>
              </a:ext>
            </a:extLst>
          </p:cNvPr>
          <p:cNvSpPr>
            <a:spLocks noGrp="1"/>
          </p:cNvSpPr>
          <p:nvPr>
            <p:ph idx="1"/>
          </p:nvPr>
        </p:nvSpPr>
        <p:spPr/>
        <p:txBody>
          <a:bodyPr/>
          <a:lstStyle/>
          <a:p>
            <a:pPr marL="0" indent="0">
              <a:buNone/>
            </a:pPr>
            <a:r>
              <a:rPr lang="en-GB" dirty="0"/>
              <a:t>Faculty Initial – </a:t>
            </a:r>
            <a:r>
              <a:rPr lang="en-GB" dirty="0" err="1"/>
              <a:t>Itn</a:t>
            </a:r>
            <a:br>
              <a:rPr lang="en-GB" dirty="0"/>
            </a:br>
            <a:r>
              <a:rPr lang="en-GB" dirty="0"/>
              <a:t>Course – CSE- 311</a:t>
            </a:r>
            <a:br>
              <a:rPr lang="en-GB" dirty="0"/>
            </a:br>
            <a:r>
              <a:rPr lang="en-GB" dirty="0"/>
              <a:t>Section - 3</a:t>
            </a:r>
            <a:br>
              <a:rPr lang="en-GB" dirty="0"/>
            </a:br>
            <a:r>
              <a:rPr lang="en-US" dirty="0"/>
              <a:t>Group – 3</a:t>
            </a:r>
            <a:br>
              <a:rPr lang="en-US" dirty="0"/>
            </a:br>
            <a:br>
              <a:rPr lang="en-US" dirty="0"/>
            </a:br>
            <a:r>
              <a:rPr lang="en-US" dirty="0"/>
              <a:t>Name &amp; ID</a:t>
            </a:r>
            <a:br>
              <a:rPr lang="en-US" dirty="0"/>
            </a:br>
            <a:r>
              <a:rPr lang="en-US" dirty="0" err="1"/>
              <a:t>i</a:t>
            </a:r>
            <a:r>
              <a:rPr lang="en-US" dirty="0"/>
              <a:t>. Ahmed </a:t>
            </a:r>
            <a:r>
              <a:rPr lang="en-GB" dirty="0"/>
              <a:t>Faizul Haque Dhrubo  ----- 2111026042</a:t>
            </a:r>
            <a:br>
              <a:rPr lang="en-GB" dirty="0"/>
            </a:br>
            <a:r>
              <a:rPr lang="en-GB" dirty="0"/>
              <a:t>ii. Mohammad </a:t>
            </a:r>
            <a:r>
              <a:rPr lang="en-GB" dirty="0" err="1"/>
              <a:t>Akib</a:t>
            </a:r>
            <a:r>
              <a:rPr lang="en-GB" dirty="0"/>
              <a:t> ---- 2012574642</a:t>
            </a:r>
            <a:br>
              <a:rPr lang="en-GB" dirty="0"/>
            </a:br>
            <a:r>
              <a:rPr lang="en-GB" dirty="0"/>
              <a:t>iii. Mohammad </a:t>
            </a:r>
            <a:r>
              <a:rPr lang="en-GB" dirty="0" err="1"/>
              <a:t>Tarem</a:t>
            </a:r>
            <a:r>
              <a:rPr lang="en-GB" dirty="0"/>
              <a:t> ---- 2021308642</a:t>
            </a:r>
            <a:br>
              <a:rPr lang="en-GB" dirty="0"/>
            </a:br>
            <a:endParaRPr lang="en-US" dirty="0"/>
          </a:p>
        </p:txBody>
      </p:sp>
      <p:cxnSp>
        <p:nvCxnSpPr>
          <p:cNvPr id="5" name="Straight Connector 4">
            <a:extLst>
              <a:ext uri="{FF2B5EF4-FFF2-40B4-BE49-F238E27FC236}">
                <a16:creationId xmlns:a16="http://schemas.microsoft.com/office/drawing/2014/main" id="{4AB60296-BE00-A967-D1EB-BC86D8824FDE}"/>
              </a:ext>
            </a:extLst>
          </p:cNvPr>
          <p:cNvCxnSpPr/>
          <p:nvPr/>
        </p:nvCxnSpPr>
        <p:spPr>
          <a:xfrm>
            <a:off x="1595120" y="1422400"/>
            <a:ext cx="9001760"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178821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C162F2-C1C1-7E43-5D5D-9A2756875771}"/>
              </a:ext>
            </a:extLst>
          </p:cNvPr>
          <p:cNvPicPr>
            <a:picLocks noChangeAspect="1"/>
          </p:cNvPicPr>
          <p:nvPr/>
        </p:nvPicPr>
        <p:blipFill>
          <a:blip r:embed="rId2"/>
          <a:stretch>
            <a:fillRect/>
          </a:stretch>
        </p:blipFill>
        <p:spPr>
          <a:xfrm>
            <a:off x="0" y="546964"/>
            <a:ext cx="12192000" cy="5764071"/>
          </a:xfrm>
          <a:prstGeom prst="rect">
            <a:avLst/>
          </a:prstGeom>
        </p:spPr>
      </p:pic>
    </p:spTree>
    <p:extLst>
      <p:ext uri="{BB962C8B-B14F-4D97-AF65-F5344CB8AC3E}">
        <p14:creationId xmlns:p14="http://schemas.microsoft.com/office/powerpoint/2010/main" val="25001862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804EBB-40CD-5E17-2E12-4409A537B796}"/>
              </a:ext>
            </a:extLst>
          </p:cNvPr>
          <p:cNvPicPr>
            <a:picLocks noChangeAspect="1"/>
          </p:cNvPicPr>
          <p:nvPr/>
        </p:nvPicPr>
        <p:blipFill>
          <a:blip r:embed="rId2"/>
          <a:stretch>
            <a:fillRect/>
          </a:stretch>
        </p:blipFill>
        <p:spPr>
          <a:xfrm>
            <a:off x="0" y="534358"/>
            <a:ext cx="12192000" cy="5789283"/>
          </a:xfrm>
          <a:prstGeom prst="rect">
            <a:avLst/>
          </a:prstGeom>
        </p:spPr>
      </p:pic>
    </p:spTree>
    <p:extLst>
      <p:ext uri="{BB962C8B-B14F-4D97-AF65-F5344CB8AC3E}">
        <p14:creationId xmlns:p14="http://schemas.microsoft.com/office/powerpoint/2010/main" val="2603647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E9D53D4-758F-A13A-1870-EA1FFEC5FFE6}"/>
              </a:ext>
            </a:extLst>
          </p:cNvPr>
          <p:cNvPicPr>
            <a:picLocks noChangeAspect="1"/>
          </p:cNvPicPr>
          <p:nvPr/>
        </p:nvPicPr>
        <p:blipFill>
          <a:blip r:embed="rId2"/>
          <a:stretch>
            <a:fillRect/>
          </a:stretch>
        </p:blipFill>
        <p:spPr>
          <a:xfrm>
            <a:off x="0" y="543094"/>
            <a:ext cx="12192000" cy="5771812"/>
          </a:xfrm>
          <a:prstGeom prst="rect">
            <a:avLst/>
          </a:prstGeom>
        </p:spPr>
      </p:pic>
    </p:spTree>
    <p:extLst>
      <p:ext uri="{BB962C8B-B14F-4D97-AF65-F5344CB8AC3E}">
        <p14:creationId xmlns:p14="http://schemas.microsoft.com/office/powerpoint/2010/main" val="1084821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8633015-DF16-A9B9-9C81-26A55A8EA245}"/>
              </a:ext>
            </a:extLst>
          </p:cNvPr>
          <p:cNvPicPr>
            <a:picLocks noChangeAspect="1"/>
          </p:cNvPicPr>
          <p:nvPr/>
        </p:nvPicPr>
        <p:blipFill>
          <a:blip r:embed="rId2"/>
          <a:stretch>
            <a:fillRect/>
          </a:stretch>
        </p:blipFill>
        <p:spPr>
          <a:xfrm>
            <a:off x="0" y="466247"/>
            <a:ext cx="12192000" cy="5925505"/>
          </a:xfrm>
          <a:prstGeom prst="rect">
            <a:avLst/>
          </a:prstGeom>
        </p:spPr>
      </p:pic>
    </p:spTree>
    <p:extLst>
      <p:ext uri="{BB962C8B-B14F-4D97-AF65-F5344CB8AC3E}">
        <p14:creationId xmlns:p14="http://schemas.microsoft.com/office/powerpoint/2010/main" val="3997206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4059C2-AA0C-0465-2A62-E51984009C2A}"/>
              </a:ext>
            </a:extLst>
          </p:cNvPr>
          <p:cNvPicPr>
            <a:picLocks noChangeAspect="1"/>
          </p:cNvPicPr>
          <p:nvPr/>
        </p:nvPicPr>
        <p:blipFill>
          <a:blip r:embed="rId2"/>
          <a:stretch>
            <a:fillRect/>
          </a:stretch>
        </p:blipFill>
        <p:spPr>
          <a:xfrm>
            <a:off x="505046" y="0"/>
            <a:ext cx="11181907" cy="6858000"/>
          </a:xfrm>
          <a:prstGeom prst="rect">
            <a:avLst/>
          </a:prstGeom>
        </p:spPr>
      </p:pic>
    </p:spTree>
    <p:extLst>
      <p:ext uri="{BB962C8B-B14F-4D97-AF65-F5344CB8AC3E}">
        <p14:creationId xmlns:p14="http://schemas.microsoft.com/office/powerpoint/2010/main" val="3083405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73162E-69EE-26AC-3BD7-294A69549458}"/>
              </a:ext>
            </a:extLst>
          </p:cNvPr>
          <p:cNvPicPr>
            <a:picLocks noChangeAspect="1"/>
          </p:cNvPicPr>
          <p:nvPr/>
        </p:nvPicPr>
        <p:blipFill>
          <a:blip r:embed="rId2"/>
          <a:stretch>
            <a:fillRect/>
          </a:stretch>
        </p:blipFill>
        <p:spPr>
          <a:xfrm>
            <a:off x="0" y="558042"/>
            <a:ext cx="12192000" cy="5741915"/>
          </a:xfrm>
          <a:prstGeom prst="rect">
            <a:avLst/>
          </a:prstGeom>
        </p:spPr>
      </p:pic>
    </p:spTree>
    <p:extLst>
      <p:ext uri="{BB962C8B-B14F-4D97-AF65-F5344CB8AC3E}">
        <p14:creationId xmlns:p14="http://schemas.microsoft.com/office/powerpoint/2010/main" val="41178134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8CB683-E284-DF1D-A0D3-44A41CB904F4}"/>
              </a:ext>
            </a:extLst>
          </p:cNvPr>
          <p:cNvPicPr>
            <a:picLocks noChangeAspect="1"/>
          </p:cNvPicPr>
          <p:nvPr/>
        </p:nvPicPr>
        <p:blipFill>
          <a:blip r:embed="rId2"/>
          <a:stretch>
            <a:fillRect/>
          </a:stretch>
        </p:blipFill>
        <p:spPr>
          <a:xfrm>
            <a:off x="0" y="425450"/>
            <a:ext cx="12192000" cy="6007100"/>
          </a:xfrm>
          <a:prstGeom prst="rect">
            <a:avLst/>
          </a:prstGeom>
        </p:spPr>
      </p:pic>
    </p:spTree>
    <p:extLst>
      <p:ext uri="{BB962C8B-B14F-4D97-AF65-F5344CB8AC3E}">
        <p14:creationId xmlns:p14="http://schemas.microsoft.com/office/powerpoint/2010/main" val="1077161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D6F1D6-96F1-21F2-32AA-225A22832E1A}"/>
              </a:ext>
            </a:extLst>
          </p:cNvPr>
          <p:cNvPicPr>
            <a:picLocks noChangeAspect="1"/>
          </p:cNvPicPr>
          <p:nvPr/>
        </p:nvPicPr>
        <p:blipFill>
          <a:blip r:embed="rId2"/>
          <a:stretch>
            <a:fillRect/>
          </a:stretch>
        </p:blipFill>
        <p:spPr>
          <a:xfrm>
            <a:off x="0" y="581233"/>
            <a:ext cx="12192000" cy="5695533"/>
          </a:xfrm>
          <a:prstGeom prst="rect">
            <a:avLst/>
          </a:prstGeom>
        </p:spPr>
      </p:pic>
    </p:spTree>
    <p:extLst>
      <p:ext uri="{BB962C8B-B14F-4D97-AF65-F5344CB8AC3E}">
        <p14:creationId xmlns:p14="http://schemas.microsoft.com/office/powerpoint/2010/main" val="3187894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803D7E-0B8B-2EC7-9F85-6D2F038B0816}"/>
              </a:ext>
            </a:extLst>
          </p:cNvPr>
          <p:cNvPicPr>
            <a:picLocks noChangeAspect="1"/>
          </p:cNvPicPr>
          <p:nvPr/>
        </p:nvPicPr>
        <p:blipFill>
          <a:blip r:embed="rId2"/>
          <a:stretch>
            <a:fillRect/>
          </a:stretch>
        </p:blipFill>
        <p:spPr>
          <a:xfrm>
            <a:off x="0" y="527050"/>
            <a:ext cx="12192000" cy="5803900"/>
          </a:xfrm>
          <a:prstGeom prst="rect">
            <a:avLst/>
          </a:prstGeom>
        </p:spPr>
      </p:pic>
    </p:spTree>
    <p:extLst>
      <p:ext uri="{BB962C8B-B14F-4D97-AF65-F5344CB8AC3E}">
        <p14:creationId xmlns:p14="http://schemas.microsoft.com/office/powerpoint/2010/main" val="13453556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1F3394-57AB-6380-6EEC-4A4DFE3119CE}"/>
              </a:ext>
            </a:extLst>
          </p:cNvPr>
          <p:cNvSpPr>
            <a:spLocks noGrp="1"/>
          </p:cNvSpPr>
          <p:nvPr>
            <p:ph idx="1"/>
          </p:nvPr>
        </p:nvSpPr>
        <p:spPr>
          <a:xfrm>
            <a:off x="838200" y="367553"/>
            <a:ext cx="10515600" cy="5809410"/>
          </a:xfrm>
        </p:spPr>
        <p:txBody>
          <a:bodyPr/>
          <a:lstStyle/>
          <a:p>
            <a:pPr marL="0" indent="0">
              <a:buNone/>
            </a:pPr>
            <a:r>
              <a:rPr lang="en-GB" dirty="0">
                <a:sym typeface="Wingdings" panose="05000000000000000000" pitchFamily="2" charset="2"/>
              </a:rPr>
              <a:t></a:t>
            </a:r>
            <a:r>
              <a:rPr lang="en-GB" dirty="0"/>
              <a:t>Technology: </a:t>
            </a:r>
            <a:br>
              <a:rPr lang="en-GB" dirty="0"/>
            </a:br>
            <a:r>
              <a:rPr lang="en-GB" dirty="0"/>
              <a:t>We used here </a:t>
            </a:r>
            <a:r>
              <a:rPr lang="en-GB" dirty="0" err="1"/>
              <a:t>Php</a:t>
            </a:r>
            <a:r>
              <a:rPr lang="en-GB" dirty="0"/>
              <a:t>, </a:t>
            </a:r>
            <a:r>
              <a:rPr lang="en-GB" dirty="0" err="1"/>
              <a:t>javascript</a:t>
            </a:r>
            <a:r>
              <a:rPr lang="en-GB" dirty="0"/>
              <a:t>, html, </a:t>
            </a:r>
            <a:r>
              <a:rPr lang="en-GB" dirty="0" err="1"/>
              <a:t>css</a:t>
            </a:r>
            <a:r>
              <a:rPr lang="en-GB" dirty="0"/>
              <a:t> , </a:t>
            </a:r>
            <a:r>
              <a:rPr lang="en-GB" dirty="0" err="1"/>
              <a:t>mysql</a:t>
            </a:r>
            <a:r>
              <a:rPr lang="en-GB" dirty="0"/>
              <a:t> . </a:t>
            </a:r>
            <a:r>
              <a:rPr lang="en-GB" dirty="0" err="1"/>
              <a:t>Css,html,JavaScript</a:t>
            </a:r>
            <a:r>
              <a:rPr lang="en-GB" dirty="0"/>
              <a:t>  for frontend and </a:t>
            </a:r>
            <a:r>
              <a:rPr lang="en-GB" dirty="0" err="1"/>
              <a:t>php,javascript</a:t>
            </a:r>
            <a:r>
              <a:rPr lang="en-GB" dirty="0"/>
              <a:t> for backend.</a:t>
            </a:r>
            <a:br>
              <a:rPr lang="en-GB" dirty="0"/>
            </a:br>
            <a:br>
              <a:rPr lang="en-GB" dirty="0"/>
            </a:br>
            <a:r>
              <a:rPr lang="en-GB" dirty="0">
                <a:sym typeface="Wingdings" panose="05000000000000000000" pitchFamily="2" charset="2"/>
              </a:rPr>
              <a:t> Discussion:</a:t>
            </a:r>
            <a:br>
              <a:rPr lang="en-GB" dirty="0">
                <a:sym typeface="Wingdings" panose="05000000000000000000" pitchFamily="2" charset="2"/>
              </a:rPr>
            </a:br>
            <a:r>
              <a:rPr lang="en-GB" dirty="0">
                <a:sym typeface="Wingdings" panose="05000000000000000000" pitchFamily="2" charset="2"/>
              </a:rPr>
              <a:t>Write now go to bookshop for buying books kill ours lot of time. By using website we can read books easily. It not only save our money it also save our time and space. We always did not find all books in bookshop but from website we can download all kind of books at free of coast. Here we focused to solve those problems. Here were design this website very easily so anybody can easily use this website.</a:t>
            </a:r>
            <a:endParaRPr lang="en-US" dirty="0"/>
          </a:p>
        </p:txBody>
      </p:sp>
    </p:spTree>
    <p:extLst>
      <p:ext uri="{BB962C8B-B14F-4D97-AF65-F5344CB8AC3E}">
        <p14:creationId xmlns:p14="http://schemas.microsoft.com/office/powerpoint/2010/main" val="1936955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D4198-3FF0-F35B-E1F7-F50CF48E78AB}"/>
              </a:ext>
            </a:extLst>
          </p:cNvPr>
          <p:cNvSpPr>
            <a:spLocks noGrp="1"/>
          </p:cNvSpPr>
          <p:nvPr>
            <p:ph type="title"/>
          </p:nvPr>
        </p:nvSpPr>
        <p:spPr/>
        <p:txBody>
          <a:bodyPr/>
          <a:lstStyle/>
          <a:p>
            <a:r>
              <a:rPr lang="en-GB" dirty="0"/>
              <a:t>           Title and Content Layout List</a:t>
            </a:r>
            <a:endParaRPr lang="en-US" dirty="0"/>
          </a:p>
        </p:txBody>
      </p:sp>
      <p:sp>
        <p:nvSpPr>
          <p:cNvPr id="3" name="Content Placeholder 2">
            <a:extLst>
              <a:ext uri="{FF2B5EF4-FFF2-40B4-BE49-F238E27FC236}">
                <a16:creationId xmlns:a16="http://schemas.microsoft.com/office/drawing/2014/main" id="{BDE6C793-C735-A04E-8720-823E2B0B42FE}"/>
              </a:ext>
            </a:extLst>
          </p:cNvPr>
          <p:cNvSpPr>
            <a:spLocks noGrp="1"/>
          </p:cNvSpPr>
          <p:nvPr>
            <p:ph idx="1"/>
          </p:nvPr>
        </p:nvSpPr>
        <p:spPr/>
        <p:txBody>
          <a:bodyPr/>
          <a:lstStyle/>
          <a:p>
            <a:endParaRPr lang="en-GB" dirty="0"/>
          </a:p>
          <a:p>
            <a:pPr>
              <a:buFont typeface="Wingdings" panose="05000000000000000000" pitchFamily="2" charset="2"/>
              <a:buChar char="è"/>
            </a:pPr>
            <a:r>
              <a:rPr lang="en-GB" dirty="0">
                <a:sym typeface="Wingdings" panose="05000000000000000000" pitchFamily="2" charset="2"/>
              </a:rPr>
              <a:t>Description </a:t>
            </a:r>
          </a:p>
          <a:p>
            <a:pPr>
              <a:buFont typeface="Wingdings" panose="05000000000000000000" pitchFamily="2" charset="2"/>
              <a:buChar char="è"/>
            </a:pPr>
            <a:r>
              <a:rPr lang="en-GB" dirty="0">
                <a:sym typeface="Wingdings" panose="05000000000000000000" pitchFamily="2" charset="2"/>
              </a:rPr>
              <a:t> ER Diagram</a:t>
            </a:r>
          </a:p>
          <a:p>
            <a:pPr>
              <a:buFont typeface="Wingdings" panose="05000000000000000000" pitchFamily="2" charset="2"/>
              <a:buChar char="è"/>
            </a:pPr>
            <a:r>
              <a:rPr lang="en-GB" dirty="0">
                <a:sym typeface="Wingdings" panose="05000000000000000000" pitchFamily="2" charset="2"/>
              </a:rPr>
              <a:t> Relational Table</a:t>
            </a:r>
          </a:p>
          <a:p>
            <a:pPr>
              <a:buFont typeface="Wingdings" panose="05000000000000000000" pitchFamily="2" charset="2"/>
              <a:buChar char="è"/>
            </a:pPr>
            <a:r>
              <a:rPr lang="en-GB" dirty="0">
                <a:sym typeface="Wingdings" panose="05000000000000000000" pitchFamily="2" charset="2"/>
              </a:rPr>
              <a:t> Technology</a:t>
            </a:r>
          </a:p>
          <a:p>
            <a:pPr marL="0" indent="0">
              <a:buNone/>
            </a:pPr>
            <a:endParaRPr lang="en-GB" dirty="0">
              <a:sym typeface="Wingdings" panose="05000000000000000000" pitchFamily="2" charset="2"/>
            </a:endParaRPr>
          </a:p>
          <a:p>
            <a:pPr marL="0" indent="0">
              <a:buNone/>
            </a:pPr>
            <a:endParaRPr lang="en-GB" dirty="0">
              <a:sym typeface="Wingdings" panose="05000000000000000000" pitchFamily="2" charset="2"/>
            </a:endParaRPr>
          </a:p>
        </p:txBody>
      </p:sp>
    </p:spTree>
    <p:extLst>
      <p:ext uri="{BB962C8B-B14F-4D97-AF65-F5344CB8AC3E}">
        <p14:creationId xmlns:p14="http://schemas.microsoft.com/office/powerpoint/2010/main" val="22931414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B6E260-1CA7-1A34-FBBA-B4B4CA16CA0D}"/>
              </a:ext>
            </a:extLst>
          </p:cNvPr>
          <p:cNvSpPr>
            <a:spLocks noGrp="1"/>
          </p:cNvSpPr>
          <p:nvPr>
            <p:ph idx="1"/>
          </p:nvPr>
        </p:nvSpPr>
        <p:spPr>
          <a:xfrm>
            <a:off x="838200" y="484094"/>
            <a:ext cx="10515600" cy="5692869"/>
          </a:xfrm>
        </p:spPr>
        <p:txBody>
          <a:bodyPr>
            <a:normAutofit lnSpcReduction="10000"/>
          </a:bodyPr>
          <a:lstStyle/>
          <a:p>
            <a:pPr marL="0" indent="0">
              <a:buNone/>
            </a:pPr>
            <a:r>
              <a:rPr lang="en-GB" dirty="0"/>
              <a:t>Strong Entities: Admin , Student , Book , Feedback ,Report,   Authentication</a:t>
            </a:r>
            <a:br>
              <a:rPr lang="en-GB" dirty="0"/>
            </a:br>
            <a:br>
              <a:rPr lang="en-GB" dirty="0"/>
            </a:br>
            <a:r>
              <a:rPr lang="en-GB" dirty="0"/>
              <a:t>Admin : Pic , Name , Password , Email , Username(PK) , Phone (FK), </a:t>
            </a:r>
            <a:r>
              <a:rPr lang="en-GB" dirty="0" err="1"/>
              <a:t>St_ID_NO</a:t>
            </a:r>
            <a:r>
              <a:rPr lang="en-GB" dirty="0"/>
              <a:t>(FK) , </a:t>
            </a:r>
            <a:r>
              <a:rPr lang="en-GB" dirty="0" err="1"/>
              <a:t>b_ID</a:t>
            </a:r>
            <a:r>
              <a:rPr lang="en-GB" dirty="0"/>
              <a:t>(FK) , </a:t>
            </a:r>
            <a:r>
              <a:rPr lang="en-GB" dirty="0" err="1"/>
              <a:t>r_username</a:t>
            </a:r>
            <a:r>
              <a:rPr lang="en-GB" dirty="0"/>
              <a:t>(FK) , </a:t>
            </a:r>
            <a:r>
              <a:rPr lang="en-GB" dirty="0" err="1"/>
              <a:t>f_username</a:t>
            </a:r>
            <a:r>
              <a:rPr lang="en-GB" dirty="0"/>
              <a:t>(FK) </a:t>
            </a:r>
            <a:br>
              <a:rPr lang="en-GB" dirty="0"/>
            </a:br>
            <a:br>
              <a:rPr lang="en-GB" dirty="0"/>
            </a:br>
            <a:r>
              <a:rPr lang="en-GB" dirty="0"/>
              <a:t>Student : ID NO(PK) , Email , Pic , Last Name , First Name , Username , Password , Phone(FK) </a:t>
            </a:r>
            <a:br>
              <a:rPr lang="en-GB" dirty="0"/>
            </a:br>
            <a:br>
              <a:rPr lang="en-GB" dirty="0"/>
            </a:br>
            <a:r>
              <a:rPr lang="en-GB" dirty="0"/>
              <a:t>Book : ID(PK) , Title , Authors , Edition , Department </a:t>
            </a:r>
            <a:br>
              <a:rPr lang="en-GB" dirty="0"/>
            </a:br>
            <a:br>
              <a:rPr lang="en-GB" dirty="0"/>
            </a:br>
            <a:r>
              <a:rPr lang="en-GB" dirty="0"/>
              <a:t>Report : Username(PK) , Return Date , Issue Date , Book ID</a:t>
            </a:r>
          </a:p>
          <a:p>
            <a:pPr marL="0" indent="0">
              <a:buNone/>
            </a:pPr>
            <a:endParaRPr lang="en-GB" dirty="0"/>
          </a:p>
          <a:p>
            <a:pPr marL="0" indent="0">
              <a:buNone/>
            </a:pPr>
            <a:r>
              <a:rPr lang="en-GB" dirty="0"/>
              <a:t>Authentication: OTP verification (PK) , Password , Username</a:t>
            </a:r>
          </a:p>
        </p:txBody>
      </p:sp>
    </p:spTree>
    <p:extLst>
      <p:ext uri="{BB962C8B-B14F-4D97-AF65-F5344CB8AC3E}">
        <p14:creationId xmlns:p14="http://schemas.microsoft.com/office/powerpoint/2010/main" val="10951099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CB5776-E25E-E275-23DB-CE8FF6612519}"/>
              </a:ext>
            </a:extLst>
          </p:cNvPr>
          <p:cNvSpPr>
            <a:spLocks noGrp="1"/>
          </p:cNvSpPr>
          <p:nvPr>
            <p:ph idx="1"/>
          </p:nvPr>
        </p:nvSpPr>
        <p:spPr>
          <a:xfrm>
            <a:off x="838200" y="430306"/>
            <a:ext cx="10515600" cy="5746657"/>
          </a:xfrm>
        </p:spPr>
        <p:txBody>
          <a:bodyPr/>
          <a:lstStyle/>
          <a:p>
            <a:pPr marL="0" indent="0">
              <a:buNone/>
            </a:pPr>
            <a:r>
              <a:rPr lang="en-GB" dirty="0"/>
              <a:t>Relationship</a:t>
            </a:r>
            <a:br>
              <a:rPr lang="en-GB" dirty="0"/>
            </a:br>
            <a:br>
              <a:rPr lang="en-GB" dirty="0"/>
            </a:br>
            <a:r>
              <a:rPr lang="en-GB" dirty="0">
                <a:sym typeface="Wingdings" panose="05000000000000000000" pitchFamily="2" charset="2"/>
              </a:rPr>
              <a:t> Student – Book have ( Many to Many)</a:t>
            </a:r>
            <a:br>
              <a:rPr lang="en-GB" dirty="0">
                <a:sym typeface="Wingdings" panose="05000000000000000000" pitchFamily="2" charset="2"/>
              </a:rPr>
            </a:br>
            <a:r>
              <a:rPr lang="en-GB" dirty="0">
                <a:sym typeface="Wingdings" panose="05000000000000000000" pitchFamily="2" charset="2"/>
              </a:rPr>
              <a:t> Student – Authentication(Many to Many)</a:t>
            </a:r>
            <a:br>
              <a:rPr lang="en-GB" dirty="0">
                <a:sym typeface="Wingdings" panose="05000000000000000000" pitchFamily="2" charset="2"/>
              </a:rPr>
            </a:br>
            <a:r>
              <a:rPr lang="en-GB" dirty="0">
                <a:sym typeface="Wingdings" panose="05000000000000000000" pitchFamily="2" charset="2"/>
              </a:rPr>
              <a:t></a:t>
            </a:r>
            <a:r>
              <a:rPr lang="en-US" dirty="0">
                <a:sym typeface="Wingdings" panose="05000000000000000000" pitchFamily="2" charset="2"/>
              </a:rPr>
              <a:t> Admin – Authentication (Many to Many)</a:t>
            </a:r>
            <a:br>
              <a:rPr lang="en-US" dirty="0">
                <a:sym typeface="Wingdings" panose="05000000000000000000" pitchFamily="2" charset="2"/>
              </a:rPr>
            </a:br>
            <a:r>
              <a:rPr lang="en-US" dirty="0">
                <a:sym typeface="Wingdings" panose="05000000000000000000" pitchFamily="2" charset="2"/>
              </a:rPr>
              <a:t> Admin – Report (One to Many)</a:t>
            </a:r>
            <a:br>
              <a:rPr lang="en-US" dirty="0">
                <a:sym typeface="Wingdings" panose="05000000000000000000" pitchFamily="2" charset="2"/>
              </a:rPr>
            </a:br>
            <a:r>
              <a:rPr lang="en-US" dirty="0">
                <a:sym typeface="Wingdings" panose="05000000000000000000" pitchFamily="2" charset="2"/>
              </a:rPr>
              <a:t> Student – Admin (One to Many)</a:t>
            </a:r>
            <a:br>
              <a:rPr lang="en-US" dirty="0">
                <a:sym typeface="Wingdings" panose="05000000000000000000" pitchFamily="2" charset="2"/>
              </a:rPr>
            </a:br>
            <a:r>
              <a:rPr lang="en-US" dirty="0">
                <a:sym typeface="Wingdings" panose="05000000000000000000" pitchFamily="2" charset="2"/>
              </a:rPr>
              <a:t></a:t>
            </a:r>
            <a:r>
              <a:rPr lang="en-GB" dirty="0">
                <a:sym typeface="Wingdings" panose="05000000000000000000" pitchFamily="2" charset="2"/>
              </a:rPr>
              <a:t> Admin – Book (One to Many)</a:t>
            </a:r>
            <a:br>
              <a:rPr lang="en-GB" dirty="0">
                <a:sym typeface="Wingdings" panose="05000000000000000000" pitchFamily="2" charset="2"/>
              </a:rPr>
            </a:br>
            <a:endParaRPr lang="en-US" dirty="0">
              <a:sym typeface="Wingdings" panose="05000000000000000000" pitchFamily="2" charset="2"/>
            </a:endParaRPr>
          </a:p>
        </p:txBody>
      </p:sp>
    </p:spTree>
    <p:extLst>
      <p:ext uri="{BB962C8B-B14F-4D97-AF65-F5344CB8AC3E}">
        <p14:creationId xmlns:p14="http://schemas.microsoft.com/office/powerpoint/2010/main" val="30728866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9460981-9091-DF8A-8BAD-6A4122881F53}"/>
              </a:ext>
            </a:extLst>
          </p:cNvPr>
          <p:cNvPicPr>
            <a:picLocks noChangeAspect="1"/>
          </p:cNvPicPr>
          <p:nvPr/>
        </p:nvPicPr>
        <p:blipFill>
          <a:blip r:embed="rId2"/>
          <a:stretch>
            <a:fillRect/>
          </a:stretch>
        </p:blipFill>
        <p:spPr>
          <a:xfrm>
            <a:off x="1858913" y="449322"/>
            <a:ext cx="8474174" cy="5959356"/>
          </a:xfrm>
          <a:prstGeom prst="rect">
            <a:avLst/>
          </a:prstGeom>
        </p:spPr>
      </p:pic>
      <p:cxnSp>
        <p:nvCxnSpPr>
          <p:cNvPr id="3" name="Straight Arrow Connector 2">
            <a:extLst>
              <a:ext uri="{FF2B5EF4-FFF2-40B4-BE49-F238E27FC236}">
                <a16:creationId xmlns:a16="http://schemas.microsoft.com/office/drawing/2014/main" id="{66B28A20-11DA-0970-9D62-BBBDC694B831}"/>
              </a:ext>
            </a:extLst>
          </p:cNvPr>
          <p:cNvCxnSpPr/>
          <p:nvPr/>
        </p:nvCxnSpPr>
        <p:spPr>
          <a:xfrm flipV="1">
            <a:off x="5683624" y="4043082"/>
            <a:ext cx="0" cy="15240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 name="Straight Arrow Connector 3">
            <a:extLst>
              <a:ext uri="{FF2B5EF4-FFF2-40B4-BE49-F238E27FC236}">
                <a16:creationId xmlns:a16="http://schemas.microsoft.com/office/drawing/2014/main" id="{E7510A16-4083-254B-81CA-2E7A3E548C9E}"/>
              </a:ext>
            </a:extLst>
          </p:cNvPr>
          <p:cNvCxnSpPr/>
          <p:nvPr/>
        </p:nvCxnSpPr>
        <p:spPr>
          <a:xfrm>
            <a:off x="5217459" y="3523129"/>
            <a:ext cx="0" cy="15240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 name="Straight Arrow Connector 4">
            <a:extLst>
              <a:ext uri="{FF2B5EF4-FFF2-40B4-BE49-F238E27FC236}">
                <a16:creationId xmlns:a16="http://schemas.microsoft.com/office/drawing/2014/main" id="{65FD2D3C-EC30-736D-BF06-34F6463DE1A3}"/>
              </a:ext>
            </a:extLst>
          </p:cNvPr>
          <p:cNvCxnSpPr/>
          <p:nvPr/>
        </p:nvCxnSpPr>
        <p:spPr>
          <a:xfrm>
            <a:off x="5683624" y="3523129"/>
            <a:ext cx="0" cy="15240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6" name="Straight Arrow Connector 5">
            <a:extLst>
              <a:ext uri="{FF2B5EF4-FFF2-40B4-BE49-F238E27FC236}">
                <a16:creationId xmlns:a16="http://schemas.microsoft.com/office/drawing/2014/main" id="{382C5CA9-CF3A-1281-C28B-37B4C1CF408F}"/>
              </a:ext>
            </a:extLst>
          </p:cNvPr>
          <p:cNvCxnSpPr/>
          <p:nvPr/>
        </p:nvCxnSpPr>
        <p:spPr>
          <a:xfrm>
            <a:off x="4939553" y="3872753"/>
            <a:ext cx="16136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 name="Straight Arrow Connector 6">
            <a:extLst>
              <a:ext uri="{FF2B5EF4-FFF2-40B4-BE49-F238E27FC236}">
                <a16:creationId xmlns:a16="http://schemas.microsoft.com/office/drawing/2014/main" id="{253B5694-1D6B-45BE-810B-F37817E7219F}"/>
              </a:ext>
            </a:extLst>
          </p:cNvPr>
          <p:cNvCxnSpPr/>
          <p:nvPr/>
        </p:nvCxnSpPr>
        <p:spPr>
          <a:xfrm flipH="1">
            <a:off x="5827059" y="3872753"/>
            <a:ext cx="16136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8" name="Rectangle 7">
            <a:extLst>
              <a:ext uri="{FF2B5EF4-FFF2-40B4-BE49-F238E27FC236}">
                <a16:creationId xmlns:a16="http://schemas.microsoft.com/office/drawing/2014/main" id="{17ED6275-1B83-1D6A-F343-128373BDB249}"/>
              </a:ext>
            </a:extLst>
          </p:cNvPr>
          <p:cNvSpPr/>
          <p:nvPr/>
        </p:nvSpPr>
        <p:spPr>
          <a:xfrm>
            <a:off x="10394046" y="1026160"/>
            <a:ext cx="1706513" cy="2846593"/>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ER-Diagram</a:t>
            </a:r>
            <a:endParaRPr lang="en-US" dirty="0"/>
          </a:p>
        </p:txBody>
      </p:sp>
    </p:spTree>
    <p:extLst>
      <p:ext uri="{BB962C8B-B14F-4D97-AF65-F5344CB8AC3E}">
        <p14:creationId xmlns:p14="http://schemas.microsoft.com/office/powerpoint/2010/main" val="3120391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B64092C-751F-4B50-B096-04D897DFACD3}"/>
              </a:ext>
            </a:extLst>
          </p:cNvPr>
          <p:cNvPicPr>
            <a:picLocks noChangeAspect="1"/>
          </p:cNvPicPr>
          <p:nvPr/>
        </p:nvPicPr>
        <p:blipFill>
          <a:blip r:embed="rId2"/>
          <a:stretch>
            <a:fillRect/>
          </a:stretch>
        </p:blipFill>
        <p:spPr>
          <a:xfrm>
            <a:off x="965200" y="1239520"/>
            <a:ext cx="10119360" cy="5445760"/>
          </a:xfrm>
          <a:prstGeom prst="rect">
            <a:avLst/>
          </a:prstGeom>
        </p:spPr>
      </p:pic>
      <p:sp>
        <p:nvSpPr>
          <p:cNvPr id="3" name="Rectangle 2">
            <a:extLst>
              <a:ext uri="{FF2B5EF4-FFF2-40B4-BE49-F238E27FC236}">
                <a16:creationId xmlns:a16="http://schemas.microsoft.com/office/drawing/2014/main" id="{2C715922-6893-90AC-B6D6-DD6C83BD7C1A}"/>
              </a:ext>
            </a:extLst>
          </p:cNvPr>
          <p:cNvSpPr/>
          <p:nvPr/>
        </p:nvSpPr>
        <p:spPr>
          <a:xfrm>
            <a:off x="3037840" y="355600"/>
            <a:ext cx="5059680" cy="79248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Relational Table</a:t>
            </a:r>
            <a:endParaRPr lang="en-US" dirty="0"/>
          </a:p>
        </p:txBody>
      </p:sp>
    </p:spTree>
    <p:extLst>
      <p:ext uri="{BB962C8B-B14F-4D97-AF65-F5344CB8AC3E}">
        <p14:creationId xmlns:p14="http://schemas.microsoft.com/office/powerpoint/2010/main" val="18619650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56B1A-18DE-F6C6-ACBC-580FDA53456E}"/>
              </a:ext>
            </a:extLst>
          </p:cNvPr>
          <p:cNvSpPr>
            <a:spLocks noGrp="1"/>
          </p:cNvSpPr>
          <p:nvPr>
            <p:ph type="title"/>
          </p:nvPr>
        </p:nvSpPr>
        <p:spPr/>
        <p:txBody>
          <a:bodyPr/>
          <a:lstStyle/>
          <a:p>
            <a:r>
              <a:rPr lang="en-GB" dirty="0"/>
              <a:t>                             Contribution</a:t>
            </a:r>
            <a:endParaRPr lang="en-US" dirty="0"/>
          </a:p>
        </p:txBody>
      </p:sp>
      <p:sp>
        <p:nvSpPr>
          <p:cNvPr id="3" name="Content Placeholder 2">
            <a:extLst>
              <a:ext uri="{FF2B5EF4-FFF2-40B4-BE49-F238E27FC236}">
                <a16:creationId xmlns:a16="http://schemas.microsoft.com/office/drawing/2014/main" id="{0DB29BFC-C0D4-A9CD-3791-D248C7A533B8}"/>
              </a:ext>
            </a:extLst>
          </p:cNvPr>
          <p:cNvSpPr>
            <a:spLocks noGrp="1"/>
          </p:cNvSpPr>
          <p:nvPr>
            <p:ph idx="1"/>
          </p:nvPr>
        </p:nvSpPr>
        <p:spPr/>
        <p:txBody>
          <a:bodyPr/>
          <a:lstStyle/>
          <a:p>
            <a:pPr marL="0" indent="0">
              <a:buNone/>
            </a:pPr>
            <a:r>
              <a:rPr lang="en-GB" dirty="0"/>
              <a:t>Ahmed Faizul Haque – Backend</a:t>
            </a:r>
            <a:br>
              <a:rPr lang="en-GB" dirty="0"/>
            </a:br>
            <a:r>
              <a:rPr lang="en-GB" dirty="0"/>
              <a:t>Mohammad </a:t>
            </a:r>
            <a:r>
              <a:rPr lang="en-GB" dirty="0" err="1"/>
              <a:t>Akib</a:t>
            </a:r>
            <a:r>
              <a:rPr lang="en-GB" dirty="0"/>
              <a:t> – Frontend</a:t>
            </a:r>
            <a:br>
              <a:rPr lang="en-GB" dirty="0"/>
            </a:br>
            <a:r>
              <a:rPr lang="en-GB" dirty="0"/>
              <a:t>Mohammad </a:t>
            </a:r>
            <a:r>
              <a:rPr lang="en-GB" dirty="0" err="1"/>
              <a:t>Tarem</a:t>
            </a:r>
            <a:r>
              <a:rPr lang="en-GB" dirty="0"/>
              <a:t> - Database</a:t>
            </a:r>
            <a:endParaRPr lang="en-US" dirty="0"/>
          </a:p>
        </p:txBody>
      </p:sp>
    </p:spTree>
    <p:extLst>
      <p:ext uri="{BB962C8B-B14F-4D97-AF65-F5344CB8AC3E}">
        <p14:creationId xmlns:p14="http://schemas.microsoft.com/office/powerpoint/2010/main" val="11807863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A0A9F5B-AAA0-B546-187E-61CC15108BB0}"/>
              </a:ext>
            </a:extLst>
          </p:cNvPr>
          <p:cNvSpPr>
            <a:spLocks noGrp="1"/>
          </p:cNvSpPr>
          <p:nvPr>
            <p:ph type="subTitle" idx="1"/>
          </p:nvPr>
        </p:nvSpPr>
        <p:spPr>
          <a:xfrm>
            <a:off x="1524000" y="1882588"/>
            <a:ext cx="9144000" cy="3375212"/>
          </a:xfrm>
        </p:spPr>
        <p:txBody>
          <a:bodyPr/>
          <a:lstStyle/>
          <a:p>
            <a:pPr algn="just"/>
            <a:r>
              <a:rPr lang="en-GB" dirty="0"/>
              <a:t>Introduction:</a:t>
            </a:r>
            <a:br>
              <a:rPr lang="en-GB" dirty="0"/>
            </a:br>
            <a:r>
              <a:rPr lang="en-GB" dirty="0"/>
              <a:t>It is a library website where student can read books and rent books for short time .If they didn’t return book on time they will be fined. Here student can issue books by their choice after getting approval then the books will be added. If admin want he can delete books. Here students can chat with admin and discuss about their problem. </a:t>
            </a:r>
          </a:p>
          <a:p>
            <a:pPr algn="just"/>
            <a:r>
              <a:rPr lang="en-GB" dirty="0"/>
              <a:t>Sometimes when I go to bookshop or even in </a:t>
            </a:r>
            <a:r>
              <a:rPr lang="en-GB" dirty="0" err="1"/>
              <a:t>Nilkhet</a:t>
            </a:r>
            <a:r>
              <a:rPr lang="en-GB" dirty="0"/>
              <a:t> I cannot find all books which I need. Even I found them their prices is too much which not affordable to us easily. </a:t>
            </a:r>
          </a:p>
          <a:p>
            <a:pPr algn="just"/>
            <a:endParaRPr lang="en-US" dirty="0"/>
          </a:p>
        </p:txBody>
      </p:sp>
    </p:spTree>
    <p:extLst>
      <p:ext uri="{BB962C8B-B14F-4D97-AF65-F5344CB8AC3E}">
        <p14:creationId xmlns:p14="http://schemas.microsoft.com/office/powerpoint/2010/main" val="187670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1B20536-2778-EBA8-A216-B94F1A9EF3BD}"/>
              </a:ext>
            </a:extLst>
          </p:cNvPr>
          <p:cNvSpPr>
            <a:spLocks noGrp="1"/>
          </p:cNvSpPr>
          <p:nvPr>
            <p:ph idx="1"/>
          </p:nvPr>
        </p:nvSpPr>
        <p:spPr>
          <a:xfrm>
            <a:off x="0" y="1712259"/>
            <a:ext cx="12192000" cy="5145741"/>
          </a:xfrm>
        </p:spPr>
        <p:txBody>
          <a:bodyPr/>
          <a:lstStyle/>
          <a:p>
            <a:pPr marL="0" indent="0">
              <a:buNone/>
            </a:pPr>
            <a:r>
              <a:rPr lang="en-GB" dirty="0"/>
              <a:t>So, after suffering this type of problem I realised that I should build a website so my friend can easily read or borrow books from this website. By this way they can save their time and also save their money which belong to middle class family. If we get sufficient time and enough resources we will publish this website </a:t>
            </a:r>
            <a:r>
              <a:rPr lang="en-US" dirty="0"/>
              <a:t>for everyone .Which is make our </a:t>
            </a:r>
            <a:r>
              <a:rPr lang="en-GB" dirty="0"/>
              <a:t>community more stronger.</a:t>
            </a:r>
          </a:p>
        </p:txBody>
      </p:sp>
    </p:spTree>
    <p:extLst>
      <p:ext uri="{BB962C8B-B14F-4D97-AF65-F5344CB8AC3E}">
        <p14:creationId xmlns:p14="http://schemas.microsoft.com/office/powerpoint/2010/main" val="31875534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E5886-DF9F-7310-4AD7-7A45E3231674}"/>
              </a:ext>
            </a:extLst>
          </p:cNvPr>
          <p:cNvSpPr>
            <a:spLocks noGrp="1"/>
          </p:cNvSpPr>
          <p:nvPr>
            <p:ph type="title"/>
          </p:nvPr>
        </p:nvSpPr>
        <p:spPr/>
        <p:txBody>
          <a:bodyPr/>
          <a:lstStyle/>
          <a:p>
            <a:r>
              <a:rPr lang="en-GB" dirty="0"/>
              <a:t>Proposal</a:t>
            </a:r>
            <a:endParaRPr lang="en-US" dirty="0"/>
          </a:p>
        </p:txBody>
      </p:sp>
      <p:sp>
        <p:nvSpPr>
          <p:cNvPr id="3" name="Content Placeholder 2">
            <a:extLst>
              <a:ext uri="{FF2B5EF4-FFF2-40B4-BE49-F238E27FC236}">
                <a16:creationId xmlns:a16="http://schemas.microsoft.com/office/drawing/2014/main" id="{5E005928-C776-956B-E8B1-9FFCF2B3D907}"/>
              </a:ext>
            </a:extLst>
          </p:cNvPr>
          <p:cNvSpPr>
            <a:spLocks noGrp="1"/>
          </p:cNvSpPr>
          <p:nvPr>
            <p:ph idx="1"/>
          </p:nvPr>
        </p:nvSpPr>
        <p:spPr/>
        <p:txBody>
          <a:bodyPr>
            <a:normAutofit fontScale="92500" lnSpcReduction="20000"/>
          </a:bodyPr>
          <a:lstStyle/>
          <a:p>
            <a:pPr marL="0" indent="0">
              <a:buNone/>
            </a:pPr>
            <a:r>
              <a:rPr lang="en-GB" dirty="0">
                <a:sym typeface="Wingdings" panose="05000000000000000000" pitchFamily="2" charset="2"/>
              </a:rPr>
              <a:t>Admin </a:t>
            </a:r>
            <a:br>
              <a:rPr lang="en-GB" dirty="0">
                <a:sym typeface="Wingdings" panose="05000000000000000000" pitchFamily="2" charset="2"/>
              </a:rPr>
            </a:br>
            <a:r>
              <a:rPr lang="en-GB" dirty="0" err="1">
                <a:sym typeface="Wingdings" panose="05000000000000000000" pitchFamily="2" charset="2"/>
              </a:rPr>
              <a:t>i</a:t>
            </a:r>
            <a:r>
              <a:rPr lang="en-GB" dirty="0">
                <a:sym typeface="Wingdings" panose="05000000000000000000" pitchFamily="2" charset="2"/>
              </a:rPr>
              <a:t>. Login: Admin must need e unique password &amp; username for login website. If any of them didn’t match admin can not login website.</a:t>
            </a:r>
            <a:br>
              <a:rPr lang="en-GB" dirty="0">
                <a:sym typeface="Wingdings" panose="05000000000000000000" pitchFamily="2" charset="2"/>
              </a:rPr>
            </a:br>
            <a:r>
              <a:rPr lang="en-GB" dirty="0" err="1">
                <a:sym typeface="Wingdings" panose="05000000000000000000" pitchFamily="2" charset="2"/>
              </a:rPr>
              <a:t>Ii</a:t>
            </a:r>
            <a:r>
              <a:rPr lang="en-GB" dirty="0">
                <a:sym typeface="Wingdings" panose="05000000000000000000" pitchFamily="2" charset="2"/>
              </a:rPr>
              <a:t>. Sign-up : If admin didn’t open any account he must need to register first then admin can login</a:t>
            </a:r>
            <a:br>
              <a:rPr lang="en-GB" dirty="0">
                <a:sym typeface="Wingdings" panose="05000000000000000000" pitchFamily="2" charset="2"/>
              </a:rPr>
            </a:br>
            <a:endParaRPr lang="en-GB" dirty="0">
              <a:sym typeface="Wingdings" panose="05000000000000000000" pitchFamily="2" charset="2"/>
            </a:endParaRPr>
          </a:p>
          <a:p>
            <a:pPr marL="0" indent="0">
              <a:buNone/>
            </a:pPr>
            <a:r>
              <a:rPr lang="en-GB" dirty="0">
                <a:sym typeface="Wingdings" panose="05000000000000000000" pitchFamily="2" charset="2"/>
              </a:rPr>
              <a:t>Student </a:t>
            </a:r>
            <a:br>
              <a:rPr lang="en-GB" dirty="0">
                <a:sym typeface="Wingdings" panose="05000000000000000000" pitchFamily="2" charset="2"/>
              </a:rPr>
            </a:br>
            <a:r>
              <a:rPr lang="en-GB" dirty="0" err="1">
                <a:sym typeface="Wingdings" panose="05000000000000000000" pitchFamily="2" charset="2"/>
              </a:rPr>
              <a:t>i</a:t>
            </a:r>
            <a:r>
              <a:rPr lang="en-GB" dirty="0">
                <a:sym typeface="Wingdings" panose="05000000000000000000" pitchFamily="2" charset="2"/>
              </a:rPr>
              <a:t>. Login: Every student must need to Unique Password &amp; username.</a:t>
            </a:r>
          </a:p>
          <a:p>
            <a:pPr marL="0" indent="0">
              <a:buNone/>
            </a:pPr>
            <a:r>
              <a:rPr lang="en-US" dirty="0"/>
              <a:t>ii. Sign-up : If any student didn’t have any account he or she must need to register first.</a:t>
            </a:r>
            <a:br>
              <a:rPr lang="en-US" dirty="0"/>
            </a:br>
            <a:r>
              <a:rPr lang="en-US" dirty="0">
                <a:sym typeface="Wingdings" panose="05000000000000000000" pitchFamily="2" charset="2"/>
              </a:rPr>
              <a:t> Books</a:t>
            </a:r>
            <a:br>
              <a:rPr lang="en-US" dirty="0">
                <a:sym typeface="Wingdings" panose="05000000000000000000" pitchFamily="2" charset="2"/>
              </a:rPr>
            </a:br>
            <a:r>
              <a:rPr lang="en-US" dirty="0" err="1">
                <a:sym typeface="Wingdings" panose="05000000000000000000" pitchFamily="2" charset="2"/>
              </a:rPr>
              <a:t>i</a:t>
            </a:r>
            <a:r>
              <a:rPr lang="en-US" dirty="0">
                <a:sym typeface="Wingdings" panose="05000000000000000000" pitchFamily="2" charset="2"/>
              </a:rPr>
              <a:t>. Add Books: If student need any books and he/she need then he/she can add them .Admin can also add them.</a:t>
            </a:r>
            <a:endParaRPr lang="en-US" dirty="0"/>
          </a:p>
        </p:txBody>
      </p:sp>
    </p:spTree>
    <p:extLst>
      <p:ext uri="{BB962C8B-B14F-4D97-AF65-F5344CB8AC3E}">
        <p14:creationId xmlns:p14="http://schemas.microsoft.com/office/powerpoint/2010/main" val="2917434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117175-13DE-59B4-923A-22CC139A83AD}"/>
              </a:ext>
            </a:extLst>
          </p:cNvPr>
          <p:cNvSpPr>
            <a:spLocks noGrp="1"/>
          </p:cNvSpPr>
          <p:nvPr>
            <p:ph idx="1"/>
          </p:nvPr>
        </p:nvSpPr>
        <p:spPr>
          <a:xfrm>
            <a:off x="838200" y="358588"/>
            <a:ext cx="10515600" cy="5818375"/>
          </a:xfrm>
        </p:spPr>
        <p:txBody>
          <a:bodyPr>
            <a:normAutofit lnSpcReduction="10000"/>
          </a:bodyPr>
          <a:lstStyle/>
          <a:p>
            <a:pPr marL="0" indent="0">
              <a:buNone/>
            </a:pPr>
            <a:r>
              <a:rPr lang="en-GB" dirty="0"/>
              <a:t>ii. Delete book:  If admin want he/she can delete books but students cannot delete books.</a:t>
            </a:r>
            <a:br>
              <a:rPr lang="en-GB" dirty="0"/>
            </a:br>
            <a:r>
              <a:rPr lang="en-GB" dirty="0"/>
              <a:t>iii. Issue-book: Here students can issue book by his/her choice .After admins approval books will be added.</a:t>
            </a:r>
          </a:p>
          <a:p>
            <a:pPr marL="0" indent="0">
              <a:buNone/>
            </a:pPr>
            <a:endParaRPr lang="en-GB" dirty="0"/>
          </a:p>
          <a:p>
            <a:pPr>
              <a:buFont typeface="Wingdings" panose="05000000000000000000" pitchFamily="2" charset="2"/>
              <a:buChar char="è"/>
            </a:pPr>
            <a:r>
              <a:rPr lang="en-GB" dirty="0">
                <a:sym typeface="Wingdings" panose="05000000000000000000" pitchFamily="2" charset="2"/>
              </a:rPr>
              <a:t>Feedback</a:t>
            </a:r>
          </a:p>
          <a:p>
            <a:pPr marL="0" indent="0">
              <a:buNone/>
            </a:pPr>
            <a:r>
              <a:rPr lang="en-GB" dirty="0">
                <a:sym typeface="Wingdings" panose="05000000000000000000" pitchFamily="2" charset="2"/>
              </a:rPr>
              <a:t>Here students can give their opinion and admin can see their name and opinions.</a:t>
            </a:r>
          </a:p>
          <a:p>
            <a:pPr marL="0" indent="0">
              <a:buNone/>
            </a:pPr>
            <a:br>
              <a:rPr lang="en-GB" dirty="0">
                <a:sym typeface="Wingdings" panose="05000000000000000000" pitchFamily="2" charset="2"/>
              </a:rPr>
            </a:br>
            <a:r>
              <a:rPr lang="en-GB" dirty="0">
                <a:sym typeface="Wingdings" panose="05000000000000000000" pitchFamily="2" charset="2"/>
              </a:rPr>
              <a:t>Picture </a:t>
            </a:r>
            <a:br>
              <a:rPr lang="en-GB" dirty="0">
                <a:sym typeface="Wingdings" panose="05000000000000000000" pitchFamily="2" charset="2"/>
              </a:rPr>
            </a:br>
            <a:r>
              <a:rPr lang="en-GB" dirty="0">
                <a:sym typeface="Wingdings" panose="05000000000000000000" pitchFamily="2" charset="2"/>
              </a:rPr>
              <a:t>Here students and admin can upload their photo.</a:t>
            </a:r>
            <a:br>
              <a:rPr lang="en-GB" dirty="0">
                <a:sym typeface="Wingdings" panose="05000000000000000000" pitchFamily="2" charset="2"/>
              </a:rPr>
            </a:br>
            <a:r>
              <a:rPr lang="en-GB" dirty="0">
                <a:sym typeface="Wingdings" panose="05000000000000000000" pitchFamily="2" charset="2"/>
              </a:rPr>
              <a:t>Chatting</a:t>
            </a:r>
            <a:br>
              <a:rPr lang="en-GB" dirty="0">
                <a:sym typeface="Wingdings" panose="05000000000000000000" pitchFamily="2" charset="2"/>
              </a:rPr>
            </a:br>
            <a:r>
              <a:rPr lang="en-GB" dirty="0">
                <a:sym typeface="Wingdings" panose="05000000000000000000" pitchFamily="2" charset="2"/>
              </a:rPr>
              <a:t>Here students can discuss their problems to admin and admin can solve those problems instantly.</a:t>
            </a:r>
          </a:p>
        </p:txBody>
      </p:sp>
    </p:spTree>
    <p:extLst>
      <p:ext uri="{BB962C8B-B14F-4D97-AF65-F5344CB8AC3E}">
        <p14:creationId xmlns:p14="http://schemas.microsoft.com/office/powerpoint/2010/main" val="4168844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D1599F2-FB3B-6935-036B-F0C4E8C45050}"/>
              </a:ext>
            </a:extLst>
          </p:cNvPr>
          <p:cNvSpPr/>
          <p:nvPr/>
        </p:nvSpPr>
        <p:spPr>
          <a:xfrm>
            <a:off x="717177" y="1515035"/>
            <a:ext cx="914400" cy="9144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GB" dirty="0"/>
              <a:t>Index</a:t>
            </a:r>
            <a:br>
              <a:rPr lang="en-GB" dirty="0"/>
            </a:br>
            <a:r>
              <a:rPr lang="en-GB" dirty="0"/>
              <a:t>Page</a:t>
            </a:r>
            <a:endParaRPr lang="en-US" dirty="0"/>
          </a:p>
        </p:txBody>
      </p:sp>
      <p:sp>
        <p:nvSpPr>
          <p:cNvPr id="3" name="Rectangle 2">
            <a:extLst>
              <a:ext uri="{FF2B5EF4-FFF2-40B4-BE49-F238E27FC236}">
                <a16:creationId xmlns:a16="http://schemas.microsoft.com/office/drawing/2014/main" id="{969A8947-FF3B-D515-4587-079D9EEA2ACD}"/>
              </a:ext>
            </a:extLst>
          </p:cNvPr>
          <p:cNvSpPr/>
          <p:nvPr/>
        </p:nvSpPr>
        <p:spPr>
          <a:xfrm>
            <a:off x="2673725" y="959225"/>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Login</a:t>
            </a:r>
            <a:endParaRPr lang="en-US" dirty="0"/>
          </a:p>
        </p:txBody>
      </p:sp>
      <p:sp>
        <p:nvSpPr>
          <p:cNvPr id="4" name="Rectangle 3">
            <a:extLst>
              <a:ext uri="{FF2B5EF4-FFF2-40B4-BE49-F238E27FC236}">
                <a16:creationId xmlns:a16="http://schemas.microsoft.com/office/drawing/2014/main" id="{D04E464B-287B-52D9-3142-836112AFEB4C}"/>
              </a:ext>
            </a:extLst>
          </p:cNvPr>
          <p:cNvSpPr/>
          <p:nvPr/>
        </p:nvSpPr>
        <p:spPr>
          <a:xfrm>
            <a:off x="4554071" y="1510553"/>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Book page</a:t>
            </a:r>
            <a:endParaRPr lang="en-US" dirty="0"/>
          </a:p>
        </p:txBody>
      </p:sp>
      <p:cxnSp>
        <p:nvCxnSpPr>
          <p:cNvPr id="7" name="Straight Arrow Connector 6">
            <a:extLst>
              <a:ext uri="{FF2B5EF4-FFF2-40B4-BE49-F238E27FC236}">
                <a16:creationId xmlns:a16="http://schemas.microsoft.com/office/drawing/2014/main" id="{946977CD-92E3-2389-775E-94FC1A351F49}"/>
              </a:ext>
            </a:extLst>
          </p:cNvPr>
          <p:cNvCxnSpPr>
            <a:cxnSpLocks/>
          </p:cNvCxnSpPr>
          <p:nvPr/>
        </p:nvCxnSpPr>
        <p:spPr>
          <a:xfrm flipV="1">
            <a:off x="1743636" y="1586753"/>
            <a:ext cx="757517" cy="38548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a:extLst>
              <a:ext uri="{FF2B5EF4-FFF2-40B4-BE49-F238E27FC236}">
                <a16:creationId xmlns:a16="http://schemas.microsoft.com/office/drawing/2014/main" id="{77C40E06-A99C-0330-B1C8-4C114468A7F6}"/>
              </a:ext>
            </a:extLst>
          </p:cNvPr>
          <p:cNvCxnSpPr>
            <a:cxnSpLocks/>
          </p:cNvCxnSpPr>
          <p:nvPr/>
        </p:nvCxnSpPr>
        <p:spPr>
          <a:xfrm>
            <a:off x="3720353" y="1515035"/>
            <a:ext cx="779930" cy="4572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0" name="Rectangle 19">
            <a:extLst>
              <a:ext uri="{FF2B5EF4-FFF2-40B4-BE49-F238E27FC236}">
                <a16:creationId xmlns:a16="http://schemas.microsoft.com/office/drawing/2014/main" id="{246130AC-2B20-6046-2D27-748EC4179E86}"/>
              </a:ext>
            </a:extLst>
          </p:cNvPr>
          <p:cNvSpPr/>
          <p:nvPr/>
        </p:nvSpPr>
        <p:spPr>
          <a:xfrm>
            <a:off x="2649072" y="2330823"/>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r"/>
            <a:r>
              <a:rPr lang="en-GB" dirty="0" err="1"/>
              <a:t>Registation</a:t>
            </a:r>
            <a:r>
              <a:rPr lang="en-GB" dirty="0"/>
              <a:t> </a:t>
            </a:r>
            <a:endParaRPr lang="en-US" dirty="0"/>
          </a:p>
        </p:txBody>
      </p:sp>
      <p:cxnSp>
        <p:nvCxnSpPr>
          <p:cNvPr id="22" name="Straight Arrow Connector 21">
            <a:extLst>
              <a:ext uri="{FF2B5EF4-FFF2-40B4-BE49-F238E27FC236}">
                <a16:creationId xmlns:a16="http://schemas.microsoft.com/office/drawing/2014/main" id="{08A2C2FE-A09E-223F-F4BC-8B054470BA91}"/>
              </a:ext>
            </a:extLst>
          </p:cNvPr>
          <p:cNvCxnSpPr/>
          <p:nvPr/>
        </p:nvCxnSpPr>
        <p:spPr>
          <a:xfrm>
            <a:off x="1819836" y="2151529"/>
            <a:ext cx="681317" cy="71717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D0AFE656-F64F-E68C-2088-A355DC7E6737}"/>
              </a:ext>
            </a:extLst>
          </p:cNvPr>
          <p:cNvCxnSpPr/>
          <p:nvPr/>
        </p:nvCxnSpPr>
        <p:spPr>
          <a:xfrm flipV="1">
            <a:off x="3720353" y="2088776"/>
            <a:ext cx="779930" cy="69924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5" name="Rectangle 24">
            <a:extLst>
              <a:ext uri="{FF2B5EF4-FFF2-40B4-BE49-F238E27FC236}">
                <a16:creationId xmlns:a16="http://schemas.microsoft.com/office/drawing/2014/main" id="{8AF5127C-4676-7BF5-1C4D-803116E66CDC}"/>
              </a:ext>
            </a:extLst>
          </p:cNvPr>
          <p:cNvSpPr/>
          <p:nvPr/>
        </p:nvSpPr>
        <p:spPr>
          <a:xfrm>
            <a:off x="3290047" y="242047"/>
            <a:ext cx="4446494" cy="45719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GB" dirty="0"/>
              <a:t>Admin</a:t>
            </a:r>
            <a:endParaRPr lang="en-US" dirty="0"/>
          </a:p>
        </p:txBody>
      </p:sp>
      <p:cxnSp>
        <p:nvCxnSpPr>
          <p:cNvPr id="27" name="Straight Arrow Connector 26">
            <a:extLst>
              <a:ext uri="{FF2B5EF4-FFF2-40B4-BE49-F238E27FC236}">
                <a16:creationId xmlns:a16="http://schemas.microsoft.com/office/drawing/2014/main" id="{095A4FCF-BD81-8F50-DD35-82D7FC2F908E}"/>
              </a:ext>
            </a:extLst>
          </p:cNvPr>
          <p:cNvCxnSpPr/>
          <p:nvPr/>
        </p:nvCxnSpPr>
        <p:spPr>
          <a:xfrm flipV="1">
            <a:off x="5567082" y="1147482"/>
            <a:ext cx="2734236" cy="72614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8" name="Rectangle 27">
            <a:extLst>
              <a:ext uri="{FF2B5EF4-FFF2-40B4-BE49-F238E27FC236}">
                <a16:creationId xmlns:a16="http://schemas.microsoft.com/office/drawing/2014/main" id="{6CBB4F55-6A0A-B718-0503-F7A81B69A4BB}"/>
              </a:ext>
            </a:extLst>
          </p:cNvPr>
          <p:cNvSpPr/>
          <p:nvPr/>
        </p:nvSpPr>
        <p:spPr>
          <a:xfrm>
            <a:off x="8498541" y="672353"/>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Add Book</a:t>
            </a:r>
            <a:endParaRPr lang="en-US" dirty="0"/>
          </a:p>
        </p:txBody>
      </p:sp>
      <p:cxnSp>
        <p:nvCxnSpPr>
          <p:cNvPr id="30" name="Straight Arrow Connector 29">
            <a:extLst>
              <a:ext uri="{FF2B5EF4-FFF2-40B4-BE49-F238E27FC236}">
                <a16:creationId xmlns:a16="http://schemas.microsoft.com/office/drawing/2014/main" id="{078BC860-0460-F82F-004C-0B6B8AA168B0}"/>
              </a:ext>
            </a:extLst>
          </p:cNvPr>
          <p:cNvCxnSpPr/>
          <p:nvPr/>
        </p:nvCxnSpPr>
        <p:spPr>
          <a:xfrm>
            <a:off x="5629835" y="2088776"/>
            <a:ext cx="259976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1" name="Rectangle 30">
            <a:extLst>
              <a:ext uri="{FF2B5EF4-FFF2-40B4-BE49-F238E27FC236}">
                <a16:creationId xmlns:a16="http://schemas.microsoft.com/office/drawing/2014/main" id="{9B9C54F4-162F-6785-F06B-B5ECA8D8276D}"/>
              </a:ext>
            </a:extLst>
          </p:cNvPr>
          <p:cNvSpPr/>
          <p:nvPr/>
        </p:nvSpPr>
        <p:spPr>
          <a:xfrm>
            <a:off x="8498541" y="1716740"/>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Delete book</a:t>
            </a:r>
            <a:endParaRPr lang="en-US" dirty="0"/>
          </a:p>
        </p:txBody>
      </p:sp>
      <p:cxnSp>
        <p:nvCxnSpPr>
          <p:cNvPr id="33" name="Straight Arrow Connector 32">
            <a:extLst>
              <a:ext uri="{FF2B5EF4-FFF2-40B4-BE49-F238E27FC236}">
                <a16:creationId xmlns:a16="http://schemas.microsoft.com/office/drawing/2014/main" id="{ABE05648-0107-A6AF-5C4D-F64FD19BCAD5}"/>
              </a:ext>
            </a:extLst>
          </p:cNvPr>
          <p:cNvCxnSpPr/>
          <p:nvPr/>
        </p:nvCxnSpPr>
        <p:spPr>
          <a:xfrm>
            <a:off x="5629835" y="2173940"/>
            <a:ext cx="2599765" cy="107128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4" name="Rectangle 33">
            <a:extLst>
              <a:ext uri="{FF2B5EF4-FFF2-40B4-BE49-F238E27FC236}">
                <a16:creationId xmlns:a16="http://schemas.microsoft.com/office/drawing/2014/main" id="{DD150369-5292-4A35-8CA1-F8DC41B4A03E}"/>
              </a:ext>
            </a:extLst>
          </p:cNvPr>
          <p:cNvSpPr/>
          <p:nvPr/>
        </p:nvSpPr>
        <p:spPr>
          <a:xfrm>
            <a:off x="8498541" y="2819400"/>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err="1"/>
              <a:t>Issue_Book</a:t>
            </a:r>
            <a:endParaRPr lang="en-US" dirty="0"/>
          </a:p>
        </p:txBody>
      </p:sp>
      <p:sp>
        <p:nvSpPr>
          <p:cNvPr id="36" name="Rectangle 35">
            <a:extLst>
              <a:ext uri="{FF2B5EF4-FFF2-40B4-BE49-F238E27FC236}">
                <a16:creationId xmlns:a16="http://schemas.microsoft.com/office/drawing/2014/main" id="{55C66462-C855-5B34-EBE7-211B1195023C}"/>
              </a:ext>
            </a:extLst>
          </p:cNvPr>
          <p:cNvSpPr/>
          <p:nvPr/>
        </p:nvSpPr>
        <p:spPr>
          <a:xfrm>
            <a:off x="4500283" y="2819400"/>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Student Info</a:t>
            </a:r>
            <a:endParaRPr lang="en-US" dirty="0"/>
          </a:p>
        </p:txBody>
      </p:sp>
      <p:cxnSp>
        <p:nvCxnSpPr>
          <p:cNvPr id="38" name="Straight Arrow Connector 37">
            <a:extLst>
              <a:ext uri="{FF2B5EF4-FFF2-40B4-BE49-F238E27FC236}">
                <a16:creationId xmlns:a16="http://schemas.microsoft.com/office/drawing/2014/main" id="{596D4A4B-9F08-37D1-FDA4-57A33754C364}"/>
              </a:ext>
            </a:extLst>
          </p:cNvPr>
          <p:cNvCxnSpPr>
            <a:endCxn id="36" idx="1"/>
          </p:cNvCxnSpPr>
          <p:nvPr/>
        </p:nvCxnSpPr>
        <p:spPr>
          <a:xfrm>
            <a:off x="3588125" y="1716740"/>
            <a:ext cx="912158" cy="155986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9" name="Rectangle 38">
            <a:extLst>
              <a:ext uri="{FF2B5EF4-FFF2-40B4-BE49-F238E27FC236}">
                <a16:creationId xmlns:a16="http://schemas.microsoft.com/office/drawing/2014/main" id="{964688ED-DC24-4197-CAC7-3984B992E4BA}"/>
              </a:ext>
            </a:extLst>
          </p:cNvPr>
          <p:cNvSpPr/>
          <p:nvPr/>
        </p:nvSpPr>
        <p:spPr>
          <a:xfrm>
            <a:off x="4572001" y="4244797"/>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Admin Profile </a:t>
            </a:r>
            <a:endParaRPr lang="en-US" dirty="0"/>
          </a:p>
        </p:txBody>
      </p:sp>
      <p:cxnSp>
        <p:nvCxnSpPr>
          <p:cNvPr id="41" name="Straight Arrow Connector 40">
            <a:extLst>
              <a:ext uri="{FF2B5EF4-FFF2-40B4-BE49-F238E27FC236}">
                <a16:creationId xmlns:a16="http://schemas.microsoft.com/office/drawing/2014/main" id="{C07705C9-BEA4-079A-FFBF-3BE5561C6419}"/>
              </a:ext>
            </a:extLst>
          </p:cNvPr>
          <p:cNvCxnSpPr>
            <a:endCxn id="39" idx="1"/>
          </p:cNvCxnSpPr>
          <p:nvPr/>
        </p:nvCxnSpPr>
        <p:spPr>
          <a:xfrm>
            <a:off x="3588125" y="1147482"/>
            <a:ext cx="983876" cy="355451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3" name="Straight Arrow Connector 42">
            <a:extLst>
              <a:ext uri="{FF2B5EF4-FFF2-40B4-BE49-F238E27FC236}">
                <a16:creationId xmlns:a16="http://schemas.microsoft.com/office/drawing/2014/main" id="{8E8B8E12-7FBC-DA45-BE35-64C3647A49F0}"/>
              </a:ext>
            </a:extLst>
          </p:cNvPr>
          <p:cNvCxnSpPr>
            <a:stCxn id="39" idx="3"/>
          </p:cNvCxnSpPr>
          <p:nvPr/>
        </p:nvCxnSpPr>
        <p:spPr>
          <a:xfrm>
            <a:off x="5486401" y="4701997"/>
            <a:ext cx="1443316"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4" name="Rectangle 43">
            <a:extLst>
              <a:ext uri="{FF2B5EF4-FFF2-40B4-BE49-F238E27FC236}">
                <a16:creationId xmlns:a16="http://schemas.microsoft.com/office/drawing/2014/main" id="{FFA58141-7EC3-5CAE-9196-4765AC648793}"/>
              </a:ext>
            </a:extLst>
          </p:cNvPr>
          <p:cNvSpPr/>
          <p:nvPr/>
        </p:nvSpPr>
        <p:spPr>
          <a:xfrm>
            <a:off x="6992470" y="4249287"/>
            <a:ext cx="914399" cy="1071283"/>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Chatting With Student</a:t>
            </a:r>
            <a:endParaRPr lang="en-US" dirty="0"/>
          </a:p>
        </p:txBody>
      </p:sp>
      <p:sp>
        <p:nvSpPr>
          <p:cNvPr id="45" name="Rectangle 44">
            <a:extLst>
              <a:ext uri="{FF2B5EF4-FFF2-40B4-BE49-F238E27FC236}">
                <a16:creationId xmlns:a16="http://schemas.microsoft.com/office/drawing/2014/main" id="{3E92B6AE-28DD-933C-B6BB-B9C997BAB090}"/>
              </a:ext>
            </a:extLst>
          </p:cNvPr>
          <p:cNvSpPr/>
          <p:nvPr/>
        </p:nvSpPr>
        <p:spPr>
          <a:xfrm>
            <a:off x="5750859" y="5517785"/>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Feedback</a:t>
            </a:r>
            <a:endParaRPr lang="en-US" dirty="0"/>
          </a:p>
        </p:txBody>
      </p:sp>
      <p:cxnSp>
        <p:nvCxnSpPr>
          <p:cNvPr id="47" name="Straight Arrow Connector 46">
            <a:extLst>
              <a:ext uri="{FF2B5EF4-FFF2-40B4-BE49-F238E27FC236}">
                <a16:creationId xmlns:a16="http://schemas.microsoft.com/office/drawing/2014/main" id="{69A41A0B-E32F-0801-CCAF-5ECA57D95B27}"/>
              </a:ext>
            </a:extLst>
          </p:cNvPr>
          <p:cNvCxnSpPr/>
          <p:nvPr/>
        </p:nvCxnSpPr>
        <p:spPr>
          <a:xfrm>
            <a:off x="5181600" y="5159197"/>
            <a:ext cx="569259" cy="66786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9" name="Straight Arrow Connector 48">
            <a:extLst>
              <a:ext uri="{FF2B5EF4-FFF2-40B4-BE49-F238E27FC236}">
                <a16:creationId xmlns:a16="http://schemas.microsoft.com/office/drawing/2014/main" id="{97BB016F-4DEE-E5C1-E933-75050FA3443D}"/>
              </a:ext>
            </a:extLst>
          </p:cNvPr>
          <p:cNvCxnSpPr/>
          <p:nvPr/>
        </p:nvCxnSpPr>
        <p:spPr>
          <a:xfrm flipH="1">
            <a:off x="6786282" y="5405718"/>
            <a:ext cx="753036" cy="5692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0" name="Rectangle 49">
            <a:extLst>
              <a:ext uri="{FF2B5EF4-FFF2-40B4-BE49-F238E27FC236}">
                <a16:creationId xmlns:a16="http://schemas.microsoft.com/office/drawing/2014/main" id="{10F82056-C52B-6156-645D-CDB1A3567F1E}"/>
              </a:ext>
            </a:extLst>
          </p:cNvPr>
          <p:cNvSpPr/>
          <p:nvPr/>
        </p:nvSpPr>
        <p:spPr>
          <a:xfrm>
            <a:off x="5871882" y="3083877"/>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Expire Date </a:t>
            </a:r>
            <a:r>
              <a:rPr lang="en-GB" dirty="0" err="1"/>
              <a:t>calculte</a:t>
            </a:r>
            <a:endParaRPr lang="en-US" dirty="0"/>
          </a:p>
        </p:txBody>
      </p:sp>
      <p:sp>
        <p:nvSpPr>
          <p:cNvPr id="61" name="Arc 60">
            <a:extLst>
              <a:ext uri="{FF2B5EF4-FFF2-40B4-BE49-F238E27FC236}">
                <a16:creationId xmlns:a16="http://schemas.microsoft.com/office/drawing/2014/main" id="{789FF2C7-EBAA-555D-272E-033C2036851A}"/>
              </a:ext>
            </a:extLst>
          </p:cNvPr>
          <p:cNvSpPr/>
          <p:nvPr/>
        </p:nvSpPr>
        <p:spPr>
          <a:xfrm>
            <a:off x="3563472" y="1003152"/>
            <a:ext cx="45719" cy="45719"/>
          </a:xfrm>
          <a:prstGeom prst="arc">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64" name="Straight Arrow Connector 63">
            <a:extLst>
              <a:ext uri="{FF2B5EF4-FFF2-40B4-BE49-F238E27FC236}">
                <a16:creationId xmlns:a16="http://schemas.microsoft.com/office/drawing/2014/main" id="{8399F315-1E9E-9967-0A67-2E8A494CBCE3}"/>
              </a:ext>
            </a:extLst>
          </p:cNvPr>
          <p:cNvCxnSpPr/>
          <p:nvPr/>
        </p:nvCxnSpPr>
        <p:spPr>
          <a:xfrm>
            <a:off x="3563472" y="1048871"/>
            <a:ext cx="2460810" cy="222772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8" name="Rectangle 67">
            <a:extLst>
              <a:ext uri="{FF2B5EF4-FFF2-40B4-BE49-F238E27FC236}">
                <a16:creationId xmlns:a16="http://schemas.microsoft.com/office/drawing/2014/main" id="{67D69C02-58BB-4815-0849-2C3BE73997F7}"/>
              </a:ext>
            </a:extLst>
          </p:cNvPr>
          <p:cNvSpPr/>
          <p:nvPr/>
        </p:nvSpPr>
        <p:spPr>
          <a:xfrm>
            <a:off x="10703859" y="1694329"/>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Student</a:t>
            </a:r>
            <a:endParaRPr lang="en-US" dirty="0"/>
          </a:p>
        </p:txBody>
      </p:sp>
      <p:cxnSp>
        <p:nvCxnSpPr>
          <p:cNvPr id="70" name="Straight Arrow Connector 69">
            <a:extLst>
              <a:ext uri="{FF2B5EF4-FFF2-40B4-BE49-F238E27FC236}">
                <a16:creationId xmlns:a16="http://schemas.microsoft.com/office/drawing/2014/main" id="{18811060-1F31-3EE7-DFB9-132E9C5D5AFB}"/>
              </a:ext>
            </a:extLst>
          </p:cNvPr>
          <p:cNvCxnSpPr/>
          <p:nvPr/>
        </p:nvCxnSpPr>
        <p:spPr>
          <a:xfrm>
            <a:off x="9484659" y="1147482"/>
            <a:ext cx="1219200" cy="72614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2" name="Straight Arrow Connector 71">
            <a:extLst>
              <a:ext uri="{FF2B5EF4-FFF2-40B4-BE49-F238E27FC236}">
                <a16:creationId xmlns:a16="http://schemas.microsoft.com/office/drawing/2014/main" id="{9E7037B8-FC4F-765A-46AE-868E66DA0F43}"/>
              </a:ext>
            </a:extLst>
          </p:cNvPr>
          <p:cNvCxnSpPr>
            <a:stCxn id="31" idx="3"/>
          </p:cNvCxnSpPr>
          <p:nvPr/>
        </p:nvCxnSpPr>
        <p:spPr>
          <a:xfrm flipV="1">
            <a:off x="9412941" y="1873625"/>
            <a:ext cx="1290918" cy="30031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4" name="Straight Arrow Connector 73">
            <a:extLst>
              <a:ext uri="{FF2B5EF4-FFF2-40B4-BE49-F238E27FC236}">
                <a16:creationId xmlns:a16="http://schemas.microsoft.com/office/drawing/2014/main" id="{FA6D1745-51A2-E97A-4D49-C58128483748}"/>
              </a:ext>
            </a:extLst>
          </p:cNvPr>
          <p:cNvCxnSpPr>
            <a:stCxn id="34" idx="3"/>
          </p:cNvCxnSpPr>
          <p:nvPr/>
        </p:nvCxnSpPr>
        <p:spPr>
          <a:xfrm flipV="1">
            <a:off x="9412941" y="1967753"/>
            <a:ext cx="1290918" cy="130884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5" name="Rectangle 74">
            <a:extLst>
              <a:ext uri="{FF2B5EF4-FFF2-40B4-BE49-F238E27FC236}">
                <a16:creationId xmlns:a16="http://schemas.microsoft.com/office/drawing/2014/main" id="{5D0EC215-6562-AEF3-FBFF-2A84A7D559F6}"/>
              </a:ext>
            </a:extLst>
          </p:cNvPr>
          <p:cNvSpPr/>
          <p:nvPr/>
        </p:nvSpPr>
        <p:spPr>
          <a:xfrm>
            <a:off x="5629835" y="847167"/>
            <a:ext cx="941293" cy="623053"/>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Update Profile</a:t>
            </a:r>
            <a:endParaRPr lang="en-US" dirty="0"/>
          </a:p>
        </p:txBody>
      </p:sp>
      <p:cxnSp>
        <p:nvCxnSpPr>
          <p:cNvPr id="77" name="Straight Arrow Connector 76">
            <a:extLst>
              <a:ext uri="{FF2B5EF4-FFF2-40B4-BE49-F238E27FC236}">
                <a16:creationId xmlns:a16="http://schemas.microsoft.com/office/drawing/2014/main" id="{80623629-D9F1-06C6-6924-C71B91A3A107}"/>
              </a:ext>
            </a:extLst>
          </p:cNvPr>
          <p:cNvCxnSpPr/>
          <p:nvPr/>
        </p:nvCxnSpPr>
        <p:spPr>
          <a:xfrm>
            <a:off x="3563472" y="1003152"/>
            <a:ext cx="206636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841208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EA2C5-397C-F00C-310A-24FF09E57E37}"/>
              </a:ext>
            </a:extLst>
          </p:cNvPr>
          <p:cNvSpPr>
            <a:spLocks noGrp="1"/>
          </p:cNvSpPr>
          <p:nvPr>
            <p:ph type="title"/>
          </p:nvPr>
        </p:nvSpPr>
        <p:spPr>
          <a:xfrm>
            <a:off x="838200" y="365125"/>
            <a:ext cx="10515600" cy="495487"/>
          </a:xfrm>
        </p:spPr>
        <p:txBody>
          <a:bodyPr>
            <a:normAutofit fontScale="90000"/>
          </a:bodyPr>
          <a:lstStyle/>
          <a:p>
            <a:r>
              <a:rPr lang="en-GB" dirty="0"/>
              <a:t>                                       Student</a:t>
            </a:r>
            <a:endParaRPr lang="en-US" dirty="0"/>
          </a:p>
        </p:txBody>
      </p:sp>
      <p:sp>
        <p:nvSpPr>
          <p:cNvPr id="6" name="Rectangle 5">
            <a:extLst>
              <a:ext uri="{FF2B5EF4-FFF2-40B4-BE49-F238E27FC236}">
                <a16:creationId xmlns:a16="http://schemas.microsoft.com/office/drawing/2014/main" id="{35CC342C-19E2-27CC-101D-ACB432899BCF}"/>
              </a:ext>
            </a:extLst>
          </p:cNvPr>
          <p:cNvSpPr/>
          <p:nvPr/>
        </p:nvSpPr>
        <p:spPr>
          <a:xfrm>
            <a:off x="381000" y="1443317"/>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Index</a:t>
            </a:r>
            <a:endParaRPr lang="en-US" dirty="0"/>
          </a:p>
        </p:txBody>
      </p:sp>
      <p:sp>
        <p:nvSpPr>
          <p:cNvPr id="7" name="Rectangle 6">
            <a:extLst>
              <a:ext uri="{FF2B5EF4-FFF2-40B4-BE49-F238E27FC236}">
                <a16:creationId xmlns:a16="http://schemas.microsoft.com/office/drawing/2014/main" id="{731F3F3C-84FB-CF9A-9A0A-23D76D70AE21}"/>
              </a:ext>
            </a:extLst>
          </p:cNvPr>
          <p:cNvSpPr/>
          <p:nvPr/>
        </p:nvSpPr>
        <p:spPr>
          <a:xfrm>
            <a:off x="2124636" y="860612"/>
            <a:ext cx="914400"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Login</a:t>
            </a:r>
            <a:endParaRPr lang="en-US" dirty="0"/>
          </a:p>
        </p:txBody>
      </p:sp>
      <p:sp>
        <p:nvSpPr>
          <p:cNvPr id="9" name="Rectangle 8">
            <a:extLst>
              <a:ext uri="{FF2B5EF4-FFF2-40B4-BE49-F238E27FC236}">
                <a16:creationId xmlns:a16="http://schemas.microsoft.com/office/drawing/2014/main" id="{3F1BD8DF-C549-8D9A-E0EE-574333528411}"/>
              </a:ext>
            </a:extLst>
          </p:cNvPr>
          <p:cNvSpPr/>
          <p:nvPr/>
        </p:nvSpPr>
        <p:spPr>
          <a:xfrm>
            <a:off x="2169460" y="2106706"/>
            <a:ext cx="824752" cy="91440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Registration </a:t>
            </a:r>
            <a:endParaRPr lang="en-US" dirty="0"/>
          </a:p>
        </p:txBody>
      </p:sp>
      <p:sp>
        <p:nvSpPr>
          <p:cNvPr id="10" name="Rectangle 9">
            <a:extLst>
              <a:ext uri="{FF2B5EF4-FFF2-40B4-BE49-F238E27FC236}">
                <a16:creationId xmlns:a16="http://schemas.microsoft.com/office/drawing/2014/main" id="{EEE220FF-44AD-76DD-E15D-4EA8DD265ED9}"/>
              </a:ext>
            </a:extLst>
          </p:cNvPr>
          <p:cNvSpPr/>
          <p:nvPr/>
        </p:nvSpPr>
        <p:spPr>
          <a:xfrm>
            <a:off x="3675529" y="1510105"/>
            <a:ext cx="1129553" cy="780824"/>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Book</a:t>
            </a:r>
            <a:endParaRPr lang="en-US" dirty="0"/>
          </a:p>
        </p:txBody>
      </p:sp>
      <p:sp>
        <p:nvSpPr>
          <p:cNvPr id="11" name="Rectangle 10">
            <a:extLst>
              <a:ext uri="{FF2B5EF4-FFF2-40B4-BE49-F238E27FC236}">
                <a16:creationId xmlns:a16="http://schemas.microsoft.com/office/drawing/2014/main" id="{9448CD63-F02C-70D4-2714-80FB22B63C57}"/>
              </a:ext>
            </a:extLst>
          </p:cNvPr>
          <p:cNvSpPr/>
          <p:nvPr/>
        </p:nvSpPr>
        <p:spPr>
          <a:xfrm>
            <a:off x="5638799" y="945328"/>
            <a:ext cx="1380565" cy="564777"/>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Update</a:t>
            </a:r>
            <a:endParaRPr lang="en-US" dirty="0"/>
          </a:p>
        </p:txBody>
      </p:sp>
      <p:sp>
        <p:nvSpPr>
          <p:cNvPr id="12" name="Rectangle: Rounded Corners 11">
            <a:extLst>
              <a:ext uri="{FF2B5EF4-FFF2-40B4-BE49-F238E27FC236}">
                <a16:creationId xmlns:a16="http://schemas.microsoft.com/office/drawing/2014/main" id="{03639344-A2E4-5BD3-B589-C5D5D279D650}"/>
              </a:ext>
            </a:extLst>
          </p:cNvPr>
          <p:cNvSpPr/>
          <p:nvPr/>
        </p:nvSpPr>
        <p:spPr>
          <a:xfrm>
            <a:off x="5638799" y="1712259"/>
            <a:ext cx="1380565" cy="64545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Feedback</a:t>
            </a:r>
            <a:endParaRPr lang="en-US" dirty="0"/>
          </a:p>
        </p:txBody>
      </p:sp>
      <p:sp>
        <p:nvSpPr>
          <p:cNvPr id="13" name="Rectangle: Rounded Corners 12">
            <a:extLst>
              <a:ext uri="{FF2B5EF4-FFF2-40B4-BE49-F238E27FC236}">
                <a16:creationId xmlns:a16="http://schemas.microsoft.com/office/drawing/2014/main" id="{0354CA11-1C63-8A1D-E2CE-5709B2C89562}"/>
              </a:ext>
            </a:extLst>
          </p:cNvPr>
          <p:cNvSpPr/>
          <p:nvPr/>
        </p:nvSpPr>
        <p:spPr>
          <a:xfrm>
            <a:off x="5638799" y="2559871"/>
            <a:ext cx="1380565" cy="64545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Add book</a:t>
            </a:r>
            <a:endParaRPr lang="en-US" dirty="0"/>
          </a:p>
        </p:txBody>
      </p:sp>
      <p:sp>
        <p:nvSpPr>
          <p:cNvPr id="14" name="Rectangle: Rounded Corners 13">
            <a:extLst>
              <a:ext uri="{FF2B5EF4-FFF2-40B4-BE49-F238E27FC236}">
                <a16:creationId xmlns:a16="http://schemas.microsoft.com/office/drawing/2014/main" id="{57F75400-82F8-16FF-2635-2E6003F2FF21}"/>
              </a:ext>
            </a:extLst>
          </p:cNvPr>
          <p:cNvSpPr/>
          <p:nvPr/>
        </p:nvSpPr>
        <p:spPr>
          <a:xfrm>
            <a:off x="5638799" y="3407483"/>
            <a:ext cx="1380565" cy="64545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err="1"/>
              <a:t>Issue_book</a:t>
            </a:r>
            <a:endParaRPr lang="en-US" dirty="0"/>
          </a:p>
        </p:txBody>
      </p:sp>
      <p:sp>
        <p:nvSpPr>
          <p:cNvPr id="15" name="Rectangle: Rounded Corners 14">
            <a:extLst>
              <a:ext uri="{FF2B5EF4-FFF2-40B4-BE49-F238E27FC236}">
                <a16:creationId xmlns:a16="http://schemas.microsoft.com/office/drawing/2014/main" id="{76863F92-F15F-3314-DF75-9671794BA7E2}"/>
              </a:ext>
            </a:extLst>
          </p:cNvPr>
          <p:cNvSpPr/>
          <p:nvPr/>
        </p:nvSpPr>
        <p:spPr>
          <a:xfrm>
            <a:off x="5638799" y="4239631"/>
            <a:ext cx="1380565" cy="64545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Expire book</a:t>
            </a:r>
            <a:endParaRPr lang="en-US" dirty="0"/>
          </a:p>
        </p:txBody>
      </p:sp>
      <p:sp>
        <p:nvSpPr>
          <p:cNvPr id="16" name="Rectangle: Rounded Corners 15">
            <a:extLst>
              <a:ext uri="{FF2B5EF4-FFF2-40B4-BE49-F238E27FC236}">
                <a16:creationId xmlns:a16="http://schemas.microsoft.com/office/drawing/2014/main" id="{B6543F9E-76AA-89F4-35D1-B58858929566}"/>
              </a:ext>
            </a:extLst>
          </p:cNvPr>
          <p:cNvSpPr/>
          <p:nvPr/>
        </p:nvSpPr>
        <p:spPr>
          <a:xfrm>
            <a:off x="8095128" y="1645471"/>
            <a:ext cx="1380565" cy="64545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Admin</a:t>
            </a:r>
            <a:endParaRPr lang="en-US" dirty="0"/>
          </a:p>
        </p:txBody>
      </p:sp>
      <p:sp>
        <p:nvSpPr>
          <p:cNvPr id="17" name="Rectangle: Rounded Corners 16">
            <a:extLst>
              <a:ext uri="{FF2B5EF4-FFF2-40B4-BE49-F238E27FC236}">
                <a16:creationId xmlns:a16="http://schemas.microsoft.com/office/drawing/2014/main" id="{9AC5FDAB-EFDF-D486-D516-6A7A46F04DDA}"/>
              </a:ext>
            </a:extLst>
          </p:cNvPr>
          <p:cNvSpPr/>
          <p:nvPr/>
        </p:nvSpPr>
        <p:spPr>
          <a:xfrm>
            <a:off x="5638799" y="5289288"/>
            <a:ext cx="1380565" cy="64545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GB" dirty="0"/>
              <a:t>Chatting</a:t>
            </a:r>
            <a:endParaRPr lang="en-US" dirty="0"/>
          </a:p>
        </p:txBody>
      </p:sp>
      <p:cxnSp>
        <p:nvCxnSpPr>
          <p:cNvPr id="19" name="Straight Arrow Connector 18">
            <a:extLst>
              <a:ext uri="{FF2B5EF4-FFF2-40B4-BE49-F238E27FC236}">
                <a16:creationId xmlns:a16="http://schemas.microsoft.com/office/drawing/2014/main" id="{4A4D7153-9DD1-40AB-34DE-25C302F7BAED}"/>
              </a:ext>
            </a:extLst>
          </p:cNvPr>
          <p:cNvCxnSpPr>
            <a:stCxn id="10" idx="3"/>
            <a:endCxn id="17" idx="1"/>
          </p:cNvCxnSpPr>
          <p:nvPr/>
        </p:nvCxnSpPr>
        <p:spPr>
          <a:xfrm>
            <a:off x="4805082" y="1900517"/>
            <a:ext cx="833717" cy="37115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11A0138C-5B2C-48B0-2ABE-A0EC662D9F66}"/>
              </a:ext>
            </a:extLst>
          </p:cNvPr>
          <p:cNvCxnSpPr>
            <a:stCxn id="17" idx="3"/>
            <a:endCxn id="16" idx="2"/>
          </p:cNvCxnSpPr>
          <p:nvPr/>
        </p:nvCxnSpPr>
        <p:spPr>
          <a:xfrm flipV="1">
            <a:off x="7019364" y="2290929"/>
            <a:ext cx="1766047" cy="33210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3" name="Straight Arrow Connector 22">
            <a:extLst>
              <a:ext uri="{FF2B5EF4-FFF2-40B4-BE49-F238E27FC236}">
                <a16:creationId xmlns:a16="http://schemas.microsoft.com/office/drawing/2014/main" id="{E8066226-D3CD-FEE2-F1FE-53CE95020DA1}"/>
              </a:ext>
            </a:extLst>
          </p:cNvPr>
          <p:cNvCxnSpPr>
            <a:stCxn id="12" idx="3"/>
            <a:endCxn id="16" idx="1"/>
          </p:cNvCxnSpPr>
          <p:nvPr/>
        </p:nvCxnSpPr>
        <p:spPr>
          <a:xfrm flipV="1">
            <a:off x="7019364" y="1968200"/>
            <a:ext cx="1075764" cy="667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a:extLst>
              <a:ext uri="{FF2B5EF4-FFF2-40B4-BE49-F238E27FC236}">
                <a16:creationId xmlns:a16="http://schemas.microsoft.com/office/drawing/2014/main" id="{D4E1514D-8F01-090D-9A98-8701BF23BB85}"/>
              </a:ext>
            </a:extLst>
          </p:cNvPr>
          <p:cNvCxnSpPr>
            <a:stCxn id="10" idx="3"/>
            <a:endCxn id="12" idx="1"/>
          </p:cNvCxnSpPr>
          <p:nvPr/>
        </p:nvCxnSpPr>
        <p:spPr>
          <a:xfrm>
            <a:off x="4805082" y="1900517"/>
            <a:ext cx="833717" cy="13447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4A188C1B-A845-D61A-9CA9-6F95D99A1673}"/>
              </a:ext>
            </a:extLst>
          </p:cNvPr>
          <p:cNvCxnSpPr>
            <a:stCxn id="7" idx="3"/>
            <a:endCxn id="11" idx="1"/>
          </p:cNvCxnSpPr>
          <p:nvPr/>
        </p:nvCxnSpPr>
        <p:spPr>
          <a:xfrm flipV="1">
            <a:off x="3039036" y="1227717"/>
            <a:ext cx="2599763" cy="9009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5D16205B-E250-3305-70F0-2CE3159A1A26}"/>
              </a:ext>
            </a:extLst>
          </p:cNvPr>
          <p:cNvCxnSpPr>
            <a:stCxn id="9" idx="3"/>
            <a:endCxn id="10" idx="1"/>
          </p:cNvCxnSpPr>
          <p:nvPr/>
        </p:nvCxnSpPr>
        <p:spPr>
          <a:xfrm flipV="1">
            <a:off x="2994212" y="1900517"/>
            <a:ext cx="681317" cy="66338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1" name="Straight Arrow Connector 30">
            <a:extLst>
              <a:ext uri="{FF2B5EF4-FFF2-40B4-BE49-F238E27FC236}">
                <a16:creationId xmlns:a16="http://schemas.microsoft.com/office/drawing/2014/main" id="{36AD690C-FF1A-0D05-944D-7D1DA6DC1D6A}"/>
              </a:ext>
            </a:extLst>
          </p:cNvPr>
          <p:cNvCxnSpPr>
            <a:stCxn id="7" idx="3"/>
            <a:endCxn id="10" idx="1"/>
          </p:cNvCxnSpPr>
          <p:nvPr/>
        </p:nvCxnSpPr>
        <p:spPr>
          <a:xfrm>
            <a:off x="3039036" y="1317812"/>
            <a:ext cx="636493" cy="58270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26B1C1E0-9A6A-F833-3038-56B4192B09E0}"/>
              </a:ext>
            </a:extLst>
          </p:cNvPr>
          <p:cNvCxnSpPr>
            <a:stCxn id="6" idx="3"/>
            <a:endCxn id="7" idx="1"/>
          </p:cNvCxnSpPr>
          <p:nvPr/>
        </p:nvCxnSpPr>
        <p:spPr>
          <a:xfrm flipV="1">
            <a:off x="1295400" y="1317812"/>
            <a:ext cx="829236" cy="58270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5" name="Straight Arrow Connector 34">
            <a:extLst>
              <a:ext uri="{FF2B5EF4-FFF2-40B4-BE49-F238E27FC236}">
                <a16:creationId xmlns:a16="http://schemas.microsoft.com/office/drawing/2014/main" id="{F47C8127-2C94-29FF-2242-B66D791F2E34}"/>
              </a:ext>
            </a:extLst>
          </p:cNvPr>
          <p:cNvCxnSpPr>
            <a:stCxn id="6" idx="3"/>
            <a:endCxn id="9" idx="1"/>
          </p:cNvCxnSpPr>
          <p:nvPr/>
        </p:nvCxnSpPr>
        <p:spPr>
          <a:xfrm>
            <a:off x="1295400" y="1900517"/>
            <a:ext cx="874060" cy="66338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7" name="Straight Arrow Connector 36">
            <a:extLst>
              <a:ext uri="{FF2B5EF4-FFF2-40B4-BE49-F238E27FC236}">
                <a16:creationId xmlns:a16="http://schemas.microsoft.com/office/drawing/2014/main" id="{529FA39B-A5CA-2A5B-4434-475C1A695203}"/>
              </a:ext>
            </a:extLst>
          </p:cNvPr>
          <p:cNvCxnSpPr>
            <a:stCxn id="10" idx="3"/>
            <a:endCxn id="13" idx="1"/>
          </p:cNvCxnSpPr>
          <p:nvPr/>
        </p:nvCxnSpPr>
        <p:spPr>
          <a:xfrm>
            <a:off x="4805082" y="1900517"/>
            <a:ext cx="833717" cy="98208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9" name="Straight Arrow Connector 38">
            <a:extLst>
              <a:ext uri="{FF2B5EF4-FFF2-40B4-BE49-F238E27FC236}">
                <a16:creationId xmlns:a16="http://schemas.microsoft.com/office/drawing/2014/main" id="{650472EC-41DF-3E5A-F415-593F886C3D1F}"/>
              </a:ext>
            </a:extLst>
          </p:cNvPr>
          <p:cNvCxnSpPr>
            <a:stCxn id="10" idx="3"/>
            <a:endCxn id="14" idx="1"/>
          </p:cNvCxnSpPr>
          <p:nvPr/>
        </p:nvCxnSpPr>
        <p:spPr>
          <a:xfrm>
            <a:off x="4805082" y="1900517"/>
            <a:ext cx="833717" cy="182969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1" name="Straight Arrow Connector 40">
            <a:extLst>
              <a:ext uri="{FF2B5EF4-FFF2-40B4-BE49-F238E27FC236}">
                <a16:creationId xmlns:a16="http://schemas.microsoft.com/office/drawing/2014/main" id="{F2F5A1AF-8D08-1FC8-930C-5C538F565B8D}"/>
              </a:ext>
            </a:extLst>
          </p:cNvPr>
          <p:cNvCxnSpPr>
            <a:stCxn id="10" idx="3"/>
            <a:endCxn id="15" idx="1"/>
          </p:cNvCxnSpPr>
          <p:nvPr/>
        </p:nvCxnSpPr>
        <p:spPr>
          <a:xfrm>
            <a:off x="4805082" y="1900517"/>
            <a:ext cx="833717" cy="266184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082868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148659E-C5CB-C9A2-0F69-100CD575CD85}"/>
              </a:ext>
            </a:extLst>
          </p:cNvPr>
          <p:cNvPicPr>
            <a:picLocks noChangeAspect="1"/>
          </p:cNvPicPr>
          <p:nvPr/>
        </p:nvPicPr>
        <p:blipFill>
          <a:blip r:embed="rId2"/>
          <a:stretch>
            <a:fillRect/>
          </a:stretch>
        </p:blipFill>
        <p:spPr>
          <a:xfrm>
            <a:off x="341128" y="0"/>
            <a:ext cx="11509744" cy="6858000"/>
          </a:xfrm>
          <a:prstGeom prst="rect">
            <a:avLst/>
          </a:prstGeom>
        </p:spPr>
      </p:pic>
    </p:spTree>
    <p:extLst>
      <p:ext uri="{BB962C8B-B14F-4D97-AF65-F5344CB8AC3E}">
        <p14:creationId xmlns:p14="http://schemas.microsoft.com/office/powerpoint/2010/main" val="34470076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243</TotalTime>
  <Words>847</Words>
  <Application>Microsoft Office PowerPoint</Application>
  <PresentationFormat>Widescreen</PresentationFormat>
  <Paragraphs>56</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Wingdings</vt:lpstr>
      <vt:lpstr>Office Theme</vt:lpstr>
      <vt:lpstr>          Library  Management  System</vt:lpstr>
      <vt:lpstr>           Title and Content Layout List</vt:lpstr>
      <vt:lpstr>PowerPoint Presentation</vt:lpstr>
      <vt:lpstr>PowerPoint Presentation</vt:lpstr>
      <vt:lpstr>Proposal</vt:lpstr>
      <vt:lpstr>PowerPoint Presentation</vt:lpstr>
      <vt:lpstr>PowerPoint Presentation</vt:lpstr>
      <vt:lpstr>                                       Student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Contribution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Library  Management  System</dc:title>
  <dc:creator>A.F.H Dhrubo</dc:creator>
  <cp:lastModifiedBy>A.F.H Dhrubo</cp:lastModifiedBy>
  <cp:revision>3</cp:revision>
  <dcterms:created xsi:type="dcterms:W3CDTF">2022-08-29T09:56:38Z</dcterms:created>
  <dcterms:modified xsi:type="dcterms:W3CDTF">2022-08-30T16:31:16Z</dcterms:modified>
</cp:coreProperties>
</file>

<file path=docProps/thumbnail.jpeg>
</file>